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5" r:id="rId22"/>
    <p:sldId id="296" r:id="rId23"/>
    <p:sldId id="297" r:id="rId24"/>
    <p:sldId id="298" r:id="rId25"/>
    <p:sldId id="299" r:id="rId26"/>
    <p:sldId id="260" r:id="rId27"/>
    <p:sldId id="268" r:id="rId28"/>
    <p:sldId id="261" r:id="rId29"/>
    <p:sldId id="269" r:id="rId30"/>
    <p:sldId id="300" r:id="rId31"/>
    <p:sldId id="301" r:id="rId32"/>
    <p:sldId id="270" r:id="rId33"/>
    <p:sldId id="262" r:id="rId34"/>
    <p:sldId id="271" r:id="rId35"/>
    <p:sldId id="272" r:id="rId36"/>
    <p:sldId id="273" r:id="rId37"/>
    <p:sldId id="263" r:id="rId38"/>
    <p:sldId id="310" r:id="rId39"/>
    <p:sldId id="302" r:id="rId40"/>
    <p:sldId id="321" r:id="rId41"/>
    <p:sldId id="311" r:id="rId42"/>
    <p:sldId id="322" r:id="rId43"/>
    <p:sldId id="312" r:id="rId44"/>
    <p:sldId id="323" r:id="rId45"/>
    <p:sldId id="315" r:id="rId46"/>
    <p:sldId id="313" r:id="rId47"/>
    <p:sldId id="303" r:id="rId48"/>
    <p:sldId id="314" r:id="rId49"/>
    <p:sldId id="324" r:id="rId50"/>
    <p:sldId id="331" r:id="rId51"/>
    <p:sldId id="332" r:id="rId52"/>
    <p:sldId id="333" r:id="rId53"/>
    <p:sldId id="334" r:id="rId54"/>
    <p:sldId id="335" r:id="rId55"/>
    <p:sldId id="304" r:id="rId56"/>
    <p:sldId id="336" r:id="rId57"/>
    <p:sldId id="337" r:id="rId58"/>
    <p:sldId id="316" r:id="rId59"/>
    <p:sldId id="317" r:id="rId60"/>
    <p:sldId id="319" r:id="rId61"/>
    <p:sldId id="320" r:id="rId62"/>
    <p:sldId id="264" r:id="rId63"/>
    <p:sldId id="309" r:id="rId64"/>
    <p:sldId id="258" r:id="rId65"/>
    <p:sldId id="292" r:id="rId66"/>
    <p:sldId id="291" r:id="rId67"/>
    <p:sldId id="318" r:id="rId68"/>
    <p:sldId id="293" r:id="rId69"/>
    <p:sldId id="294" r:id="rId7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>
        <p:scale>
          <a:sx n="70" d="100"/>
          <a:sy n="70" d="100"/>
        </p:scale>
        <p:origin x="-129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367F1-36B5-4089-964A-278092A21C8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61D6A12-C39D-46A3-967C-134524CD6CA6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 smtClean="0"/>
            <a:t>PRODUTO X</a:t>
          </a:r>
          <a:endParaRPr lang="pt-BR" dirty="0"/>
        </a:p>
      </dgm:t>
    </dgm:pt>
    <dgm:pt modelId="{BA966229-C47A-4FCF-A807-9F62E8EDF2FD}" type="parTrans" cxnId="{EFDC03EA-C008-4789-92C1-7AFD502D7ACD}">
      <dgm:prSet/>
      <dgm:spPr/>
      <dgm:t>
        <a:bodyPr/>
        <a:lstStyle/>
        <a:p>
          <a:endParaRPr lang="pt-BR"/>
        </a:p>
      </dgm:t>
    </dgm:pt>
    <dgm:pt modelId="{7697FE26-1C27-444F-946F-71A0DD494606}" type="sibTrans" cxnId="{EFDC03EA-C008-4789-92C1-7AFD502D7ACD}">
      <dgm:prSet/>
      <dgm:spPr/>
      <dgm:t>
        <a:bodyPr/>
        <a:lstStyle/>
        <a:p>
          <a:endParaRPr lang="pt-BR"/>
        </a:p>
      </dgm:t>
    </dgm:pt>
    <dgm:pt modelId="{95911EEB-4E0A-4F26-ACCB-F6040095554E}" type="asst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1</a:t>
          </a:r>
          <a:endParaRPr lang="pt-BR" dirty="0"/>
        </a:p>
      </dgm:t>
    </dgm:pt>
    <dgm:pt modelId="{9873648D-41B8-4A7D-A016-C41968EAADD8}" type="parTrans" cxnId="{81F9F9F9-89DB-4723-8FD1-396514FD6622}">
      <dgm:prSet/>
      <dgm:spPr/>
      <dgm:t>
        <a:bodyPr/>
        <a:lstStyle/>
        <a:p>
          <a:endParaRPr lang="pt-BR"/>
        </a:p>
      </dgm:t>
    </dgm:pt>
    <dgm:pt modelId="{C595DA09-1125-45E8-AFA0-4F63E8166A74}" type="sibTrans" cxnId="{81F9F9F9-89DB-4723-8FD1-396514FD6622}">
      <dgm:prSet/>
      <dgm:spPr/>
      <dgm:t>
        <a:bodyPr/>
        <a:lstStyle/>
        <a:p>
          <a:endParaRPr lang="pt-BR"/>
        </a:p>
      </dgm:t>
    </dgm:pt>
    <dgm:pt modelId="{40F8BB90-EE89-4578-87ED-6C5FD72CA924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2</a:t>
          </a:r>
          <a:endParaRPr lang="pt-BR" dirty="0"/>
        </a:p>
      </dgm:t>
    </dgm:pt>
    <dgm:pt modelId="{97937194-2ABF-4775-88CE-94D65E868C9E}" type="parTrans" cxnId="{B09D10B3-079C-466C-8231-3516B2BCE7CE}">
      <dgm:prSet/>
      <dgm:spPr/>
      <dgm:t>
        <a:bodyPr/>
        <a:lstStyle/>
        <a:p>
          <a:endParaRPr lang="pt-BR"/>
        </a:p>
      </dgm:t>
    </dgm:pt>
    <dgm:pt modelId="{C4D6A0A9-6D5A-45AF-A16A-0E2F4D9466AE}" type="sibTrans" cxnId="{B09D10B3-079C-466C-8231-3516B2BCE7CE}">
      <dgm:prSet/>
      <dgm:spPr/>
      <dgm:t>
        <a:bodyPr/>
        <a:lstStyle/>
        <a:p>
          <a:endParaRPr lang="pt-BR"/>
        </a:p>
      </dgm:t>
    </dgm:pt>
    <dgm:pt modelId="{BC15602F-5017-4BA0-A443-F4E5FF47176E}" type="asst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E9523C2F-0C68-42FB-8FBA-96DCE61D52AE}" type="parTrans" cxnId="{F193603D-B7CC-43BF-AA2D-63F93AC0D638}">
      <dgm:prSet/>
      <dgm:spPr/>
      <dgm:t>
        <a:bodyPr/>
        <a:lstStyle/>
        <a:p>
          <a:endParaRPr lang="pt-BR"/>
        </a:p>
      </dgm:t>
    </dgm:pt>
    <dgm:pt modelId="{CAEDD902-584A-41BF-95B2-5417B5828D30}" type="sibTrans" cxnId="{F193603D-B7CC-43BF-AA2D-63F93AC0D638}">
      <dgm:prSet/>
      <dgm:spPr/>
      <dgm:t>
        <a:bodyPr/>
        <a:lstStyle/>
        <a:p>
          <a:endParaRPr lang="pt-BR"/>
        </a:p>
      </dgm:t>
    </dgm:pt>
    <dgm:pt modelId="{6D378F20-CD19-4684-B3BE-525979EA11C7}" type="asst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004CA7F5-9FF9-4C89-BEAE-D350F93D2092}" type="parTrans" cxnId="{549B25DE-FBDE-4724-BE6E-AE4011A775FB}">
      <dgm:prSet/>
      <dgm:spPr/>
      <dgm:t>
        <a:bodyPr/>
        <a:lstStyle/>
        <a:p>
          <a:endParaRPr lang="pt-BR"/>
        </a:p>
      </dgm:t>
    </dgm:pt>
    <dgm:pt modelId="{1F04B59A-D3EA-40A8-89FD-1D56A661BD20}" type="sibTrans" cxnId="{549B25DE-FBDE-4724-BE6E-AE4011A775FB}">
      <dgm:prSet/>
      <dgm:spPr/>
      <dgm:t>
        <a:bodyPr/>
        <a:lstStyle/>
        <a:p>
          <a:endParaRPr lang="pt-BR"/>
        </a:p>
      </dgm:t>
    </dgm:pt>
    <dgm:pt modelId="{6C8920E9-0925-4E25-820E-4229B52594B3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53985530-3F8D-4904-A9D9-30ED03301DB5}" type="parTrans" cxnId="{82BFC50A-A083-4414-8B00-CAFFF59D6934}">
      <dgm:prSet/>
      <dgm:spPr/>
      <dgm:t>
        <a:bodyPr/>
        <a:lstStyle/>
        <a:p>
          <a:endParaRPr lang="pt-BR"/>
        </a:p>
      </dgm:t>
    </dgm:pt>
    <dgm:pt modelId="{9919490D-4516-4F61-AF59-8ED25D4769F6}" type="sibTrans" cxnId="{82BFC50A-A083-4414-8B00-CAFFF59D6934}">
      <dgm:prSet/>
      <dgm:spPr/>
      <dgm:t>
        <a:bodyPr/>
        <a:lstStyle/>
        <a:p>
          <a:endParaRPr lang="pt-BR"/>
        </a:p>
      </dgm:t>
    </dgm:pt>
    <dgm:pt modelId="{4B7378D5-54B6-4337-A442-BA7ACDFD5549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302EC237-0FFE-4DFE-8FB4-FD44DBF71AAC}" type="parTrans" cxnId="{70A4A227-080E-4DBD-86CF-159274820A04}">
      <dgm:prSet/>
      <dgm:spPr/>
      <dgm:t>
        <a:bodyPr/>
        <a:lstStyle/>
        <a:p>
          <a:endParaRPr lang="pt-BR"/>
        </a:p>
      </dgm:t>
    </dgm:pt>
    <dgm:pt modelId="{DF3B39DE-A17A-4C6A-BC3C-C22F25324AC8}" type="sibTrans" cxnId="{70A4A227-080E-4DBD-86CF-159274820A04}">
      <dgm:prSet/>
      <dgm:spPr/>
      <dgm:t>
        <a:bodyPr/>
        <a:lstStyle/>
        <a:p>
          <a:endParaRPr lang="pt-BR"/>
        </a:p>
      </dgm:t>
    </dgm:pt>
    <dgm:pt modelId="{2B3962E5-1DD0-4284-9954-807011DACB1C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3</a:t>
          </a:r>
          <a:endParaRPr lang="pt-BR" dirty="0"/>
        </a:p>
      </dgm:t>
    </dgm:pt>
    <dgm:pt modelId="{0F4C156D-94CF-4AE4-93CC-E6D598A97417}" type="parTrans" cxnId="{0EF84669-8B21-451C-9145-8750FC865B33}">
      <dgm:prSet/>
      <dgm:spPr/>
      <dgm:t>
        <a:bodyPr/>
        <a:lstStyle/>
        <a:p>
          <a:endParaRPr lang="pt-BR"/>
        </a:p>
      </dgm:t>
    </dgm:pt>
    <dgm:pt modelId="{4C9D484D-920E-48DB-92FD-19BA3BF529C6}" type="sibTrans" cxnId="{0EF84669-8B21-451C-9145-8750FC865B33}">
      <dgm:prSet/>
      <dgm:spPr/>
      <dgm:t>
        <a:bodyPr/>
        <a:lstStyle/>
        <a:p>
          <a:endParaRPr lang="pt-BR"/>
        </a:p>
      </dgm:t>
    </dgm:pt>
    <dgm:pt modelId="{39DB94E0-ABC8-42FD-B56A-F862089A4EAE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842807E4-5A60-4E2F-B9BD-766A3DC678EC}" type="parTrans" cxnId="{FC8779EE-53DF-4617-9E9C-36D10BC58F87}">
      <dgm:prSet/>
      <dgm:spPr/>
      <dgm:t>
        <a:bodyPr/>
        <a:lstStyle/>
        <a:p>
          <a:endParaRPr lang="pt-BR"/>
        </a:p>
      </dgm:t>
    </dgm:pt>
    <dgm:pt modelId="{08662C50-F0CE-48CC-9656-57DFEF73172D}" type="sibTrans" cxnId="{FC8779EE-53DF-4617-9E9C-36D10BC58F87}">
      <dgm:prSet/>
      <dgm:spPr/>
      <dgm:t>
        <a:bodyPr/>
        <a:lstStyle/>
        <a:p>
          <a:endParaRPr lang="pt-BR"/>
        </a:p>
      </dgm:t>
    </dgm:pt>
    <dgm:pt modelId="{9C7943F0-B2FF-4915-B569-F77F824A59D6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AF050E40-B441-4826-A1D0-B56D9D7DB048}" type="parTrans" cxnId="{C37271B2-01BB-417C-AAD5-3B0563427D2F}">
      <dgm:prSet/>
      <dgm:spPr/>
      <dgm:t>
        <a:bodyPr/>
        <a:lstStyle/>
        <a:p>
          <a:endParaRPr lang="pt-BR"/>
        </a:p>
      </dgm:t>
    </dgm:pt>
    <dgm:pt modelId="{53983CCE-8E19-439E-8BBA-C22480C2F74F}" type="sibTrans" cxnId="{C37271B2-01BB-417C-AAD5-3B0563427D2F}">
      <dgm:prSet/>
      <dgm:spPr/>
      <dgm:t>
        <a:bodyPr/>
        <a:lstStyle/>
        <a:p>
          <a:endParaRPr lang="pt-BR"/>
        </a:p>
      </dgm:t>
    </dgm:pt>
    <dgm:pt modelId="{FF7338CE-1D18-4164-9161-BC54BD48E0FE}" type="pres">
      <dgm:prSet presAssocID="{933367F1-36B5-4089-964A-278092A21C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E00980AB-BE1D-403C-AAA8-4CB967EF9500}" type="pres">
      <dgm:prSet presAssocID="{661D6A12-C39D-46A3-967C-134524CD6CA6}" presName="hierRoot1" presStyleCnt="0">
        <dgm:presLayoutVars>
          <dgm:hierBranch val="init"/>
        </dgm:presLayoutVars>
      </dgm:prSet>
      <dgm:spPr/>
    </dgm:pt>
    <dgm:pt modelId="{54863B1B-9414-4561-B68A-33441CD8A205}" type="pres">
      <dgm:prSet presAssocID="{661D6A12-C39D-46A3-967C-134524CD6CA6}" presName="rootComposite1" presStyleCnt="0"/>
      <dgm:spPr/>
    </dgm:pt>
    <dgm:pt modelId="{51ACE827-C6D8-4986-B992-4EF9F4445625}" type="pres">
      <dgm:prSet presAssocID="{661D6A12-C39D-46A3-967C-134524CD6C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67088CF-2063-482E-8059-39AB2CE41B58}" type="pres">
      <dgm:prSet presAssocID="{661D6A12-C39D-46A3-967C-134524CD6CA6}" presName="rootConnector1" presStyleLbl="node1" presStyleIdx="0" presStyleCnt="0"/>
      <dgm:spPr/>
      <dgm:t>
        <a:bodyPr/>
        <a:lstStyle/>
        <a:p>
          <a:endParaRPr lang="pt-BR"/>
        </a:p>
      </dgm:t>
    </dgm:pt>
    <dgm:pt modelId="{6177FAC3-F669-41F8-934E-7A8DDE4FEBA1}" type="pres">
      <dgm:prSet presAssocID="{661D6A12-C39D-46A3-967C-134524CD6CA6}" presName="hierChild2" presStyleCnt="0"/>
      <dgm:spPr/>
    </dgm:pt>
    <dgm:pt modelId="{6B2FCEBD-45C1-4DC4-ABA5-E7D303ADC2F7}" type="pres">
      <dgm:prSet presAssocID="{97937194-2ABF-4775-88CE-94D65E868C9E}" presName="Name37" presStyleLbl="parChTrans1D2" presStyleIdx="0" presStyleCnt="3"/>
      <dgm:spPr/>
      <dgm:t>
        <a:bodyPr/>
        <a:lstStyle/>
        <a:p>
          <a:endParaRPr lang="pt-BR"/>
        </a:p>
      </dgm:t>
    </dgm:pt>
    <dgm:pt modelId="{483E645B-6EA0-4D02-B3B4-24A0C33F5AF0}" type="pres">
      <dgm:prSet presAssocID="{40F8BB90-EE89-4578-87ED-6C5FD72CA924}" presName="hierRoot2" presStyleCnt="0">
        <dgm:presLayoutVars>
          <dgm:hierBranch val="init"/>
        </dgm:presLayoutVars>
      </dgm:prSet>
      <dgm:spPr/>
    </dgm:pt>
    <dgm:pt modelId="{9F5ECF75-71F2-4C3F-A581-5313C0D0B528}" type="pres">
      <dgm:prSet presAssocID="{40F8BB90-EE89-4578-87ED-6C5FD72CA924}" presName="rootComposite" presStyleCnt="0"/>
      <dgm:spPr/>
    </dgm:pt>
    <dgm:pt modelId="{55F68949-8B86-4B2B-9C4E-53B61BE1D36A}" type="pres">
      <dgm:prSet presAssocID="{40F8BB90-EE89-4578-87ED-6C5FD72CA924}" presName="rootText" presStyleLbl="node2" presStyleIdx="0" presStyleCnt="2" custLinFactY="-73236" custLinFactNeighborX="62500" custLinFactNeighborY="-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3A880D5-58F0-4FE3-B1BB-2B62F2E75D19}" type="pres">
      <dgm:prSet presAssocID="{40F8BB90-EE89-4578-87ED-6C5FD72CA924}" presName="rootConnector" presStyleLbl="node2" presStyleIdx="0" presStyleCnt="2"/>
      <dgm:spPr/>
      <dgm:t>
        <a:bodyPr/>
        <a:lstStyle/>
        <a:p>
          <a:endParaRPr lang="pt-BR"/>
        </a:p>
      </dgm:t>
    </dgm:pt>
    <dgm:pt modelId="{10A13501-330F-4A16-B87B-779F5AAD6CC2}" type="pres">
      <dgm:prSet presAssocID="{40F8BB90-EE89-4578-87ED-6C5FD72CA924}" presName="hierChild4" presStyleCnt="0"/>
      <dgm:spPr/>
    </dgm:pt>
    <dgm:pt modelId="{76E994C1-9F7B-4F62-A108-DDF8578D8060}" type="pres">
      <dgm:prSet presAssocID="{53985530-3F8D-4904-A9D9-30ED03301DB5}" presName="Name37" presStyleLbl="parChTrans1D3" presStyleIdx="0" presStyleCnt="6"/>
      <dgm:spPr/>
      <dgm:t>
        <a:bodyPr/>
        <a:lstStyle/>
        <a:p>
          <a:endParaRPr lang="pt-BR"/>
        </a:p>
      </dgm:t>
    </dgm:pt>
    <dgm:pt modelId="{ACCCE7F3-F4CE-4AA8-9DE1-83C11F578356}" type="pres">
      <dgm:prSet presAssocID="{6C8920E9-0925-4E25-820E-4229B52594B3}" presName="hierRoot2" presStyleCnt="0">
        <dgm:presLayoutVars>
          <dgm:hierBranch val="init"/>
        </dgm:presLayoutVars>
      </dgm:prSet>
      <dgm:spPr/>
    </dgm:pt>
    <dgm:pt modelId="{B78FD6D7-837F-4929-8DF0-756D449C635A}" type="pres">
      <dgm:prSet presAssocID="{6C8920E9-0925-4E25-820E-4229B52594B3}" presName="rootComposite" presStyleCnt="0"/>
      <dgm:spPr/>
    </dgm:pt>
    <dgm:pt modelId="{88272D30-E26F-4D36-83F5-2294244B6F29}" type="pres">
      <dgm:prSet presAssocID="{6C8920E9-0925-4E25-820E-4229B52594B3}" presName="rootText" presStyleLbl="node3" presStyleIdx="0" presStyleCnt="4" custLinFactY="-37431" custLinFactNeighborX="-48645" custLinFactNeighborY="-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67B8FB4-723F-445D-8D34-04B30D34869B}" type="pres">
      <dgm:prSet presAssocID="{6C8920E9-0925-4E25-820E-4229B52594B3}" presName="rootConnector" presStyleLbl="node3" presStyleIdx="0" presStyleCnt="4"/>
      <dgm:spPr/>
      <dgm:t>
        <a:bodyPr/>
        <a:lstStyle/>
        <a:p>
          <a:endParaRPr lang="pt-BR"/>
        </a:p>
      </dgm:t>
    </dgm:pt>
    <dgm:pt modelId="{A2E22C12-A53B-41F9-8DBB-F02102DBBF3D}" type="pres">
      <dgm:prSet presAssocID="{6C8920E9-0925-4E25-820E-4229B52594B3}" presName="hierChild4" presStyleCnt="0"/>
      <dgm:spPr/>
    </dgm:pt>
    <dgm:pt modelId="{C46832B7-FB6D-42C2-B0AE-FCFC4AC91AC5}" type="pres">
      <dgm:prSet presAssocID="{6C8920E9-0925-4E25-820E-4229B52594B3}" presName="hierChild5" presStyleCnt="0"/>
      <dgm:spPr/>
    </dgm:pt>
    <dgm:pt modelId="{FF46DA3F-02D4-4A42-A773-DA7CF30B13BB}" type="pres">
      <dgm:prSet presAssocID="{302EC237-0FFE-4DFE-8FB4-FD44DBF71AAC}" presName="Name37" presStyleLbl="parChTrans1D3" presStyleIdx="1" presStyleCnt="6"/>
      <dgm:spPr/>
      <dgm:t>
        <a:bodyPr/>
        <a:lstStyle/>
        <a:p>
          <a:endParaRPr lang="pt-BR"/>
        </a:p>
      </dgm:t>
    </dgm:pt>
    <dgm:pt modelId="{8898ADCB-2B6B-44AE-AFEC-33A4CE2E52FE}" type="pres">
      <dgm:prSet presAssocID="{4B7378D5-54B6-4337-A442-BA7ACDFD5549}" presName="hierRoot2" presStyleCnt="0">
        <dgm:presLayoutVars>
          <dgm:hierBranch val="init"/>
        </dgm:presLayoutVars>
      </dgm:prSet>
      <dgm:spPr/>
    </dgm:pt>
    <dgm:pt modelId="{22D3B3B2-7B53-4DCD-965C-604DB1A7938F}" type="pres">
      <dgm:prSet presAssocID="{4B7378D5-54B6-4337-A442-BA7ACDFD5549}" presName="rootComposite" presStyleCnt="0"/>
      <dgm:spPr/>
    </dgm:pt>
    <dgm:pt modelId="{787BAD11-7E56-4D57-93DF-A038AD8A4EF4}" type="pres">
      <dgm:prSet presAssocID="{4B7378D5-54B6-4337-A442-BA7ACDFD5549}" presName="rootText" presStyleLbl="node3" presStyleIdx="1" presStyleCnt="4" custLinFactY="-100000" custLinFactNeighborX="87751" custLinFactNeighborY="-19378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620D8C8-452E-47BB-8DE2-1E8D6D582A7C}" type="pres">
      <dgm:prSet presAssocID="{4B7378D5-54B6-4337-A442-BA7ACDFD5549}" presName="rootConnector" presStyleLbl="node3" presStyleIdx="1" presStyleCnt="4"/>
      <dgm:spPr/>
      <dgm:t>
        <a:bodyPr/>
        <a:lstStyle/>
        <a:p>
          <a:endParaRPr lang="pt-BR"/>
        </a:p>
      </dgm:t>
    </dgm:pt>
    <dgm:pt modelId="{6B60B360-DD7D-4477-8CC1-39E4FDCE9190}" type="pres">
      <dgm:prSet presAssocID="{4B7378D5-54B6-4337-A442-BA7ACDFD5549}" presName="hierChild4" presStyleCnt="0"/>
      <dgm:spPr/>
    </dgm:pt>
    <dgm:pt modelId="{EC71BE46-F3EE-4F92-AE0B-28388CE7D9FE}" type="pres">
      <dgm:prSet presAssocID="{4B7378D5-54B6-4337-A442-BA7ACDFD5549}" presName="hierChild5" presStyleCnt="0"/>
      <dgm:spPr/>
    </dgm:pt>
    <dgm:pt modelId="{FA74CD37-A333-422C-B21F-506BC32577B4}" type="pres">
      <dgm:prSet presAssocID="{40F8BB90-EE89-4578-87ED-6C5FD72CA924}" presName="hierChild5" presStyleCnt="0"/>
      <dgm:spPr/>
    </dgm:pt>
    <dgm:pt modelId="{D92D4609-7027-4A1C-BD27-075C9079356C}" type="pres">
      <dgm:prSet presAssocID="{0F4C156D-94CF-4AE4-93CC-E6D598A97417}" presName="Name37" presStyleLbl="parChTrans1D2" presStyleIdx="1" presStyleCnt="3"/>
      <dgm:spPr/>
      <dgm:t>
        <a:bodyPr/>
        <a:lstStyle/>
        <a:p>
          <a:endParaRPr lang="pt-BR"/>
        </a:p>
      </dgm:t>
    </dgm:pt>
    <dgm:pt modelId="{01E2B417-234F-40EF-9555-F4B747452D95}" type="pres">
      <dgm:prSet presAssocID="{2B3962E5-1DD0-4284-9954-807011DACB1C}" presName="hierRoot2" presStyleCnt="0">
        <dgm:presLayoutVars>
          <dgm:hierBranch val="init"/>
        </dgm:presLayoutVars>
      </dgm:prSet>
      <dgm:spPr/>
    </dgm:pt>
    <dgm:pt modelId="{980DEFCD-59B6-4FC6-A162-4EA35EE1EDD5}" type="pres">
      <dgm:prSet presAssocID="{2B3962E5-1DD0-4284-9954-807011DACB1C}" presName="rootComposite" presStyleCnt="0"/>
      <dgm:spPr/>
    </dgm:pt>
    <dgm:pt modelId="{5ED028B8-533B-4501-B6C6-8D89E6214859}" type="pres">
      <dgm:prSet presAssocID="{2B3962E5-1DD0-4284-9954-807011DACB1C}" presName="rootText" presStyleLbl="node2" presStyleIdx="1" presStyleCnt="2" custLinFactX="99934" custLinFactY="-100000" custLinFactNeighborX="100000" custLinFactNeighborY="-1395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57DB0A9-CBC7-4DA6-B14B-CBEA20B0232F}" type="pres">
      <dgm:prSet presAssocID="{2B3962E5-1DD0-4284-9954-807011DACB1C}" presName="rootConnector" presStyleLbl="node2" presStyleIdx="1" presStyleCnt="2"/>
      <dgm:spPr/>
      <dgm:t>
        <a:bodyPr/>
        <a:lstStyle/>
        <a:p>
          <a:endParaRPr lang="pt-BR"/>
        </a:p>
      </dgm:t>
    </dgm:pt>
    <dgm:pt modelId="{52B11979-7189-413A-83AB-F68A78445B5F}" type="pres">
      <dgm:prSet presAssocID="{2B3962E5-1DD0-4284-9954-807011DACB1C}" presName="hierChild4" presStyleCnt="0"/>
      <dgm:spPr/>
    </dgm:pt>
    <dgm:pt modelId="{2BC1576F-E186-4BFF-A4A3-654994F57831}" type="pres">
      <dgm:prSet presAssocID="{842807E4-5A60-4E2F-B9BD-766A3DC678EC}" presName="Name37" presStyleLbl="parChTrans1D3" presStyleIdx="2" presStyleCnt="6"/>
      <dgm:spPr/>
      <dgm:t>
        <a:bodyPr/>
        <a:lstStyle/>
        <a:p>
          <a:endParaRPr lang="pt-BR"/>
        </a:p>
      </dgm:t>
    </dgm:pt>
    <dgm:pt modelId="{FCCFF1EC-47AA-48E7-9748-A81D0312A73A}" type="pres">
      <dgm:prSet presAssocID="{39DB94E0-ABC8-42FD-B56A-F862089A4EAE}" presName="hierRoot2" presStyleCnt="0">
        <dgm:presLayoutVars>
          <dgm:hierBranch val="init"/>
        </dgm:presLayoutVars>
      </dgm:prSet>
      <dgm:spPr/>
    </dgm:pt>
    <dgm:pt modelId="{85E1DCAB-FFE4-47E4-86E8-2B04EE994718}" type="pres">
      <dgm:prSet presAssocID="{39DB94E0-ABC8-42FD-B56A-F862089A4EAE}" presName="rootComposite" presStyleCnt="0"/>
      <dgm:spPr/>
    </dgm:pt>
    <dgm:pt modelId="{F8026A36-B1A6-4A01-B07A-DC81CF769F34}" type="pres">
      <dgm:prSet presAssocID="{39DB94E0-ABC8-42FD-B56A-F862089A4EAE}" presName="rootText" presStyleLbl="node3" presStyleIdx="2" presStyleCnt="4" custLinFactX="31947" custLinFactNeighborX="100000" custLinFactNeighborY="-9433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495E15A-7104-4A37-A03F-4C53943EE5B5}" type="pres">
      <dgm:prSet presAssocID="{39DB94E0-ABC8-42FD-B56A-F862089A4EAE}" presName="rootConnector" presStyleLbl="node3" presStyleIdx="2" presStyleCnt="4"/>
      <dgm:spPr/>
      <dgm:t>
        <a:bodyPr/>
        <a:lstStyle/>
        <a:p>
          <a:endParaRPr lang="pt-BR"/>
        </a:p>
      </dgm:t>
    </dgm:pt>
    <dgm:pt modelId="{6ADA1281-A831-4DE4-9360-19821EEA77FB}" type="pres">
      <dgm:prSet presAssocID="{39DB94E0-ABC8-42FD-B56A-F862089A4EAE}" presName="hierChild4" presStyleCnt="0"/>
      <dgm:spPr/>
    </dgm:pt>
    <dgm:pt modelId="{8A3AFB89-96B5-4FF2-9378-031A5E8922C7}" type="pres">
      <dgm:prSet presAssocID="{39DB94E0-ABC8-42FD-B56A-F862089A4EAE}" presName="hierChild5" presStyleCnt="0"/>
      <dgm:spPr/>
    </dgm:pt>
    <dgm:pt modelId="{A7A1CFC7-5F2E-4822-9CD4-5DD4B64865F7}" type="pres">
      <dgm:prSet presAssocID="{AF050E40-B441-4826-A1D0-B56D9D7DB048}" presName="Name37" presStyleLbl="parChTrans1D3" presStyleIdx="3" presStyleCnt="6"/>
      <dgm:spPr/>
      <dgm:t>
        <a:bodyPr/>
        <a:lstStyle/>
        <a:p>
          <a:endParaRPr lang="pt-BR"/>
        </a:p>
      </dgm:t>
    </dgm:pt>
    <dgm:pt modelId="{F8324D05-9B3F-4CA6-897A-F6AC4D07FB96}" type="pres">
      <dgm:prSet presAssocID="{9C7943F0-B2FF-4915-B569-F77F824A59D6}" presName="hierRoot2" presStyleCnt="0">
        <dgm:presLayoutVars>
          <dgm:hierBranch val="init"/>
        </dgm:presLayoutVars>
      </dgm:prSet>
      <dgm:spPr/>
    </dgm:pt>
    <dgm:pt modelId="{C170B0F4-0441-416B-9860-1B4643221D9D}" type="pres">
      <dgm:prSet presAssocID="{9C7943F0-B2FF-4915-B569-F77F824A59D6}" presName="rootComposite" presStyleCnt="0"/>
      <dgm:spPr/>
    </dgm:pt>
    <dgm:pt modelId="{6AD588E0-799A-4A7F-9896-F635A31F2CD8}" type="pres">
      <dgm:prSet presAssocID="{9C7943F0-B2FF-4915-B569-F77F824A59D6}" presName="rootText" presStyleLbl="node3" presStyleIdx="3" presStyleCnt="4" custLinFactX="100000" custLinFactY="-122510" custLinFactNeighborX="132489" custLinFactNeighborY="-2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C183F70-60B6-4E69-A8D0-8CAE71431D23}" type="pres">
      <dgm:prSet presAssocID="{9C7943F0-B2FF-4915-B569-F77F824A59D6}" presName="rootConnector" presStyleLbl="node3" presStyleIdx="3" presStyleCnt="4"/>
      <dgm:spPr/>
      <dgm:t>
        <a:bodyPr/>
        <a:lstStyle/>
        <a:p>
          <a:endParaRPr lang="pt-BR"/>
        </a:p>
      </dgm:t>
    </dgm:pt>
    <dgm:pt modelId="{3405078D-592D-44F4-86AA-F2CA2F8BEFFA}" type="pres">
      <dgm:prSet presAssocID="{9C7943F0-B2FF-4915-B569-F77F824A59D6}" presName="hierChild4" presStyleCnt="0"/>
      <dgm:spPr/>
    </dgm:pt>
    <dgm:pt modelId="{A2537129-0FF6-4BD8-B399-974C47A736C7}" type="pres">
      <dgm:prSet presAssocID="{9C7943F0-B2FF-4915-B569-F77F824A59D6}" presName="hierChild5" presStyleCnt="0"/>
      <dgm:spPr/>
    </dgm:pt>
    <dgm:pt modelId="{1A720356-9E87-4BB8-AFB1-D460444ADE56}" type="pres">
      <dgm:prSet presAssocID="{2B3962E5-1DD0-4284-9954-807011DACB1C}" presName="hierChild5" presStyleCnt="0"/>
      <dgm:spPr/>
    </dgm:pt>
    <dgm:pt modelId="{B42DF3C7-9475-4070-8FD3-EB116EBEC62F}" type="pres">
      <dgm:prSet presAssocID="{661D6A12-C39D-46A3-967C-134524CD6CA6}" presName="hierChild3" presStyleCnt="0"/>
      <dgm:spPr/>
    </dgm:pt>
    <dgm:pt modelId="{54AA7C9D-A4B1-4C9D-9165-7EA7B320973D}" type="pres">
      <dgm:prSet presAssocID="{9873648D-41B8-4A7D-A016-C41968EAADD8}" presName="Name111" presStyleLbl="parChTrans1D2" presStyleIdx="2" presStyleCnt="3"/>
      <dgm:spPr/>
      <dgm:t>
        <a:bodyPr/>
        <a:lstStyle/>
        <a:p>
          <a:endParaRPr lang="pt-BR"/>
        </a:p>
      </dgm:t>
    </dgm:pt>
    <dgm:pt modelId="{8018177A-D7C3-45FC-A722-A067C82A7717}" type="pres">
      <dgm:prSet presAssocID="{95911EEB-4E0A-4F26-ACCB-F6040095554E}" presName="hierRoot3" presStyleCnt="0">
        <dgm:presLayoutVars>
          <dgm:hierBranch val="init"/>
        </dgm:presLayoutVars>
      </dgm:prSet>
      <dgm:spPr/>
    </dgm:pt>
    <dgm:pt modelId="{28953BF8-5973-44BF-BA0B-7834454308F7}" type="pres">
      <dgm:prSet presAssocID="{95911EEB-4E0A-4F26-ACCB-F6040095554E}" presName="rootComposite3" presStyleCnt="0"/>
      <dgm:spPr/>
    </dgm:pt>
    <dgm:pt modelId="{49A6F38A-063C-41AC-85B9-17640B9816F4}" type="pres">
      <dgm:prSet presAssocID="{95911EEB-4E0A-4F26-ACCB-F6040095554E}" presName="rootText3" presStyleLbl="asst1" presStyleIdx="0" presStyleCnt="3" custLinFactX="-56970" custLinFactNeighborX="-100000" custLinFactNeighborY="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66BE106-1862-419E-90F2-880AB2916BDF}" type="pres">
      <dgm:prSet presAssocID="{95911EEB-4E0A-4F26-ACCB-F6040095554E}" presName="rootConnector3" presStyleLbl="asst1" presStyleIdx="0" presStyleCnt="3"/>
      <dgm:spPr/>
      <dgm:t>
        <a:bodyPr/>
        <a:lstStyle/>
        <a:p>
          <a:endParaRPr lang="pt-BR"/>
        </a:p>
      </dgm:t>
    </dgm:pt>
    <dgm:pt modelId="{B2705A19-6578-417D-BC49-6D3CFD38CB17}" type="pres">
      <dgm:prSet presAssocID="{95911EEB-4E0A-4F26-ACCB-F6040095554E}" presName="hierChild6" presStyleCnt="0"/>
      <dgm:spPr/>
    </dgm:pt>
    <dgm:pt modelId="{6A53C5D8-886C-400A-93D0-5D93278FC6A5}" type="pres">
      <dgm:prSet presAssocID="{95911EEB-4E0A-4F26-ACCB-F6040095554E}" presName="hierChild7" presStyleCnt="0"/>
      <dgm:spPr/>
    </dgm:pt>
    <dgm:pt modelId="{6683925F-EC62-45A9-9952-3432E47EE53D}" type="pres">
      <dgm:prSet presAssocID="{E9523C2F-0C68-42FB-8FBA-96DCE61D52AE}" presName="Name111" presStyleLbl="parChTrans1D3" presStyleIdx="4" presStyleCnt="6"/>
      <dgm:spPr/>
      <dgm:t>
        <a:bodyPr/>
        <a:lstStyle/>
        <a:p>
          <a:endParaRPr lang="pt-BR"/>
        </a:p>
      </dgm:t>
    </dgm:pt>
    <dgm:pt modelId="{C67F9BFC-9C6C-4867-B14A-00AFF3F5C59E}" type="pres">
      <dgm:prSet presAssocID="{BC15602F-5017-4BA0-A443-F4E5FF47176E}" presName="hierRoot3" presStyleCnt="0">
        <dgm:presLayoutVars>
          <dgm:hierBranch val="init"/>
        </dgm:presLayoutVars>
      </dgm:prSet>
      <dgm:spPr/>
    </dgm:pt>
    <dgm:pt modelId="{DAA3789B-1329-4A7A-BECF-9B2A76459452}" type="pres">
      <dgm:prSet presAssocID="{BC15602F-5017-4BA0-A443-F4E5FF47176E}" presName="rootComposite3" presStyleCnt="0"/>
      <dgm:spPr/>
    </dgm:pt>
    <dgm:pt modelId="{79F8F433-9568-4EE4-8648-E566B3206B24}" type="pres">
      <dgm:prSet presAssocID="{BC15602F-5017-4BA0-A443-F4E5FF47176E}" presName="rootText3" presStyleLbl="asst1" presStyleIdx="1" presStyleCnt="3" custLinFactX="-68257" custLinFactNeighborX="-100000" custLinFactNeighborY="7478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2D49CDB-C926-4FCF-BE38-E6695FF8CCAB}" type="pres">
      <dgm:prSet presAssocID="{BC15602F-5017-4BA0-A443-F4E5FF47176E}" presName="rootConnector3" presStyleLbl="asst1" presStyleIdx="1" presStyleCnt="3"/>
      <dgm:spPr/>
      <dgm:t>
        <a:bodyPr/>
        <a:lstStyle/>
        <a:p>
          <a:endParaRPr lang="pt-BR"/>
        </a:p>
      </dgm:t>
    </dgm:pt>
    <dgm:pt modelId="{8A4F2F2E-F8F7-42B2-A59C-7AD925924881}" type="pres">
      <dgm:prSet presAssocID="{BC15602F-5017-4BA0-A443-F4E5FF47176E}" presName="hierChild6" presStyleCnt="0"/>
      <dgm:spPr/>
    </dgm:pt>
    <dgm:pt modelId="{9FE35ABC-1063-4F1C-93F9-601DB0690966}" type="pres">
      <dgm:prSet presAssocID="{BC15602F-5017-4BA0-A443-F4E5FF47176E}" presName="hierChild7" presStyleCnt="0"/>
      <dgm:spPr/>
    </dgm:pt>
    <dgm:pt modelId="{585A973F-0E2C-40AE-B426-647F8A35919D}" type="pres">
      <dgm:prSet presAssocID="{004CA7F5-9FF9-4C89-BEAE-D350F93D2092}" presName="Name111" presStyleLbl="parChTrans1D3" presStyleIdx="5" presStyleCnt="6"/>
      <dgm:spPr/>
      <dgm:t>
        <a:bodyPr/>
        <a:lstStyle/>
        <a:p>
          <a:endParaRPr lang="pt-BR"/>
        </a:p>
      </dgm:t>
    </dgm:pt>
    <dgm:pt modelId="{AEEE8A85-DF6B-499B-AAD3-1C83B46138BF}" type="pres">
      <dgm:prSet presAssocID="{6D378F20-CD19-4684-B3BE-525979EA11C7}" presName="hierRoot3" presStyleCnt="0">
        <dgm:presLayoutVars>
          <dgm:hierBranch val="init"/>
        </dgm:presLayoutVars>
      </dgm:prSet>
      <dgm:spPr/>
    </dgm:pt>
    <dgm:pt modelId="{320320B4-0F75-4FB0-BB34-E6CF1B5B607E}" type="pres">
      <dgm:prSet presAssocID="{6D378F20-CD19-4684-B3BE-525979EA11C7}" presName="rootComposite3" presStyleCnt="0"/>
      <dgm:spPr/>
    </dgm:pt>
    <dgm:pt modelId="{9B5679AD-2948-4868-88F7-9303E5ADA062}" type="pres">
      <dgm:prSet presAssocID="{6D378F20-CD19-4684-B3BE-525979EA11C7}" presName="rootText3" presStyleLbl="asst1" presStyleIdx="2" presStyleCnt="3" custLinFactX="-38504" custLinFactNeighborX="-100000" custLinFactNeighborY="752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B1D83E8-AE6D-43D2-BF1C-7D428232BD9C}" type="pres">
      <dgm:prSet presAssocID="{6D378F20-CD19-4684-B3BE-525979EA11C7}" presName="rootConnector3" presStyleLbl="asst1" presStyleIdx="2" presStyleCnt="3"/>
      <dgm:spPr/>
      <dgm:t>
        <a:bodyPr/>
        <a:lstStyle/>
        <a:p>
          <a:endParaRPr lang="pt-BR"/>
        </a:p>
      </dgm:t>
    </dgm:pt>
    <dgm:pt modelId="{4C4B7B44-4866-4FC9-B5A4-379365B649DE}" type="pres">
      <dgm:prSet presAssocID="{6D378F20-CD19-4684-B3BE-525979EA11C7}" presName="hierChild6" presStyleCnt="0"/>
      <dgm:spPr/>
    </dgm:pt>
    <dgm:pt modelId="{18BA07CD-58BE-4984-B58E-8891EF8DC977}" type="pres">
      <dgm:prSet presAssocID="{6D378F20-CD19-4684-B3BE-525979EA11C7}" presName="hierChild7" presStyleCnt="0"/>
      <dgm:spPr/>
    </dgm:pt>
  </dgm:ptLst>
  <dgm:cxnLst>
    <dgm:cxn modelId="{494BCA9B-353C-49E7-A040-E52CF8E5C1D0}" type="presOf" srcId="{933367F1-36B5-4089-964A-278092A21C89}" destId="{FF7338CE-1D18-4164-9161-BC54BD48E0FE}" srcOrd="0" destOrd="0" presId="urn:microsoft.com/office/officeart/2005/8/layout/orgChart1"/>
    <dgm:cxn modelId="{35C45B42-CDD0-405A-AD12-6B58C025321C}" type="presOf" srcId="{4B7378D5-54B6-4337-A442-BA7ACDFD5549}" destId="{E620D8C8-452E-47BB-8DE2-1E8D6D582A7C}" srcOrd="1" destOrd="0" presId="urn:microsoft.com/office/officeart/2005/8/layout/orgChart1"/>
    <dgm:cxn modelId="{20C3656F-2BA3-4CF6-8CBB-1297402A578B}" type="presOf" srcId="{95911EEB-4E0A-4F26-ACCB-F6040095554E}" destId="{066BE106-1862-419E-90F2-880AB2916BDF}" srcOrd="1" destOrd="0" presId="urn:microsoft.com/office/officeart/2005/8/layout/orgChart1"/>
    <dgm:cxn modelId="{29D07F94-A751-4755-9547-742F4F26295E}" type="presOf" srcId="{40F8BB90-EE89-4578-87ED-6C5FD72CA924}" destId="{93A880D5-58F0-4FE3-B1BB-2B62F2E75D19}" srcOrd="1" destOrd="0" presId="urn:microsoft.com/office/officeart/2005/8/layout/orgChart1"/>
    <dgm:cxn modelId="{549B25DE-FBDE-4724-BE6E-AE4011A775FB}" srcId="{95911EEB-4E0A-4F26-ACCB-F6040095554E}" destId="{6D378F20-CD19-4684-B3BE-525979EA11C7}" srcOrd="1" destOrd="0" parTransId="{004CA7F5-9FF9-4C89-BEAE-D350F93D2092}" sibTransId="{1F04B59A-D3EA-40A8-89FD-1D56A661BD20}"/>
    <dgm:cxn modelId="{5F50AA67-CBFC-4464-BC08-2F2ACCDB502D}" type="presOf" srcId="{661D6A12-C39D-46A3-967C-134524CD6CA6}" destId="{51ACE827-C6D8-4986-B992-4EF9F4445625}" srcOrd="0" destOrd="0" presId="urn:microsoft.com/office/officeart/2005/8/layout/orgChart1"/>
    <dgm:cxn modelId="{7D1E8D78-E083-49B5-B464-964202C22067}" type="presOf" srcId="{9873648D-41B8-4A7D-A016-C41968EAADD8}" destId="{54AA7C9D-A4B1-4C9D-9165-7EA7B320973D}" srcOrd="0" destOrd="0" presId="urn:microsoft.com/office/officeart/2005/8/layout/orgChart1"/>
    <dgm:cxn modelId="{4B9B78C3-2578-4CC8-AFDB-FE67F11FB023}" type="presOf" srcId="{E9523C2F-0C68-42FB-8FBA-96DCE61D52AE}" destId="{6683925F-EC62-45A9-9952-3432E47EE53D}" srcOrd="0" destOrd="0" presId="urn:microsoft.com/office/officeart/2005/8/layout/orgChart1"/>
    <dgm:cxn modelId="{0EF84669-8B21-451C-9145-8750FC865B33}" srcId="{661D6A12-C39D-46A3-967C-134524CD6CA6}" destId="{2B3962E5-1DD0-4284-9954-807011DACB1C}" srcOrd="2" destOrd="0" parTransId="{0F4C156D-94CF-4AE4-93CC-E6D598A97417}" sibTransId="{4C9D484D-920E-48DB-92FD-19BA3BF529C6}"/>
    <dgm:cxn modelId="{1D4DDD11-6C5A-4577-969C-7BFB4E2F4D2C}" type="presOf" srcId="{9C7943F0-B2FF-4915-B569-F77F824A59D6}" destId="{DC183F70-60B6-4E69-A8D0-8CAE71431D23}" srcOrd="1" destOrd="0" presId="urn:microsoft.com/office/officeart/2005/8/layout/orgChart1"/>
    <dgm:cxn modelId="{B09D10B3-079C-466C-8231-3516B2BCE7CE}" srcId="{661D6A12-C39D-46A3-967C-134524CD6CA6}" destId="{40F8BB90-EE89-4578-87ED-6C5FD72CA924}" srcOrd="1" destOrd="0" parTransId="{97937194-2ABF-4775-88CE-94D65E868C9E}" sibTransId="{C4D6A0A9-6D5A-45AF-A16A-0E2F4D9466AE}"/>
    <dgm:cxn modelId="{9A30AFFD-DBC3-44C3-8462-3AB965D3E026}" type="presOf" srcId="{0F4C156D-94CF-4AE4-93CC-E6D598A97417}" destId="{D92D4609-7027-4A1C-BD27-075C9079356C}" srcOrd="0" destOrd="0" presId="urn:microsoft.com/office/officeart/2005/8/layout/orgChart1"/>
    <dgm:cxn modelId="{6C2C7F10-6F85-42E5-AE1F-14177094AE3B}" type="presOf" srcId="{302EC237-0FFE-4DFE-8FB4-FD44DBF71AAC}" destId="{FF46DA3F-02D4-4A42-A773-DA7CF30B13BB}" srcOrd="0" destOrd="0" presId="urn:microsoft.com/office/officeart/2005/8/layout/orgChart1"/>
    <dgm:cxn modelId="{416794E9-42DD-4270-A3EF-B035AA387699}" type="presOf" srcId="{BC15602F-5017-4BA0-A443-F4E5FF47176E}" destId="{B2D49CDB-C926-4FCF-BE38-E6695FF8CCAB}" srcOrd="1" destOrd="0" presId="urn:microsoft.com/office/officeart/2005/8/layout/orgChart1"/>
    <dgm:cxn modelId="{CC5EB960-EBCE-480F-A2AD-95992B27BB68}" type="presOf" srcId="{BC15602F-5017-4BA0-A443-F4E5FF47176E}" destId="{79F8F433-9568-4EE4-8648-E566B3206B24}" srcOrd="0" destOrd="0" presId="urn:microsoft.com/office/officeart/2005/8/layout/orgChart1"/>
    <dgm:cxn modelId="{E01A2B4C-60C2-440F-A1AC-FCDD38D43311}" type="presOf" srcId="{6C8920E9-0925-4E25-820E-4229B52594B3}" destId="{88272D30-E26F-4D36-83F5-2294244B6F29}" srcOrd="0" destOrd="0" presId="urn:microsoft.com/office/officeart/2005/8/layout/orgChart1"/>
    <dgm:cxn modelId="{F193603D-B7CC-43BF-AA2D-63F93AC0D638}" srcId="{95911EEB-4E0A-4F26-ACCB-F6040095554E}" destId="{BC15602F-5017-4BA0-A443-F4E5FF47176E}" srcOrd="0" destOrd="0" parTransId="{E9523C2F-0C68-42FB-8FBA-96DCE61D52AE}" sibTransId="{CAEDD902-584A-41BF-95B2-5417B5828D30}"/>
    <dgm:cxn modelId="{15724137-DEE8-44CD-BEA5-CFF44CE6A34A}" type="presOf" srcId="{4B7378D5-54B6-4337-A442-BA7ACDFD5549}" destId="{787BAD11-7E56-4D57-93DF-A038AD8A4EF4}" srcOrd="0" destOrd="0" presId="urn:microsoft.com/office/officeart/2005/8/layout/orgChart1"/>
    <dgm:cxn modelId="{05D6AC86-CE23-48FF-BFDD-ABFBE75D0E3A}" type="presOf" srcId="{95911EEB-4E0A-4F26-ACCB-F6040095554E}" destId="{49A6F38A-063C-41AC-85B9-17640B9816F4}" srcOrd="0" destOrd="0" presId="urn:microsoft.com/office/officeart/2005/8/layout/orgChart1"/>
    <dgm:cxn modelId="{BF313FBC-8C26-4060-B238-D2D1906513B5}" type="presOf" srcId="{AF050E40-B441-4826-A1D0-B56D9D7DB048}" destId="{A7A1CFC7-5F2E-4822-9CD4-5DD4B64865F7}" srcOrd="0" destOrd="0" presId="urn:microsoft.com/office/officeart/2005/8/layout/orgChart1"/>
    <dgm:cxn modelId="{82BFC50A-A083-4414-8B00-CAFFF59D6934}" srcId="{40F8BB90-EE89-4578-87ED-6C5FD72CA924}" destId="{6C8920E9-0925-4E25-820E-4229B52594B3}" srcOrd="0" destOrd="0" parTransId="{53985530-3F8D-4904-A9D9-30ED03301DB5}" sibTransId="{9919490D-4516-4F61-AF59-8ED25D4769F6}"/>
    <dgm:cxn modelId="{82F9A139-4336-4C28-AA0E-BB665BB05E80}" type="presOf" srcId="{6D378F20-CD19-4684-B3BE-525979EA11C7}" destId="{9B5679AD-2948-4868-88F7-9303E5ADA062}" srcOrd="0" destOrd="0" presId="urn:microsoft.com/office/officeart/2005/8/layout/orgChart1"/>
    <dgm:cxn modelId="{C37271B2-01BB-417C-AAD5-3B0563427D2F}" srcId="{2B3962E5-1DD0-4284-9954-807011DACB1C}" destId="{9C7943F0-B2FF-4915-B569-F77F824A59D6}" srcOrd="1" destOrd="0" parTransId="{AF050E40-B441-4826-A1D0-B56D9D7DB048}" sibTransId="{53983CCE-8E19-439E-8BBA-C22480C2F74F}"/>
    <dgm:cxn modelId="{45C3D0C6-C5CC-4D70-85D9-B086C1E44B94}" type="presOf" srcId="{39DB94E0-ABC8-42FD-B56A-F862089A4EAE}" destId="{9495E15A-7104-4A37-A03F-4C53943EE5B5}" srcOrd="1" destOrd="0" presId="urn:microsoft.com/office/officeart/2005/8/layout/orgChart1"/>
    <dgm:cxn modelId="{81F9F9F9-89DB-4723-8FD1-396514FD6622}" srcId="{661D6A12-C39D-46A3-967C-134524CD6CA6}" destId="{95911EEB-4E0A-4F26-ACCB-F6040095554E}" srcOrd="0" destOrd="0" parTransId="{9873648D-41B8-4A7D-A016-C41968EAADD8}" sibTransId="{C595DA09-1125-45E8-AFA0-4F63E8166A74}"/>
    <dgm:cxn modelId="{1B27FAFA-1EF6-4A92-86FC-D5BF1B3845BB}" type="presOf" srcId="{53985530-3F8D-4904-A9D9-30ED03301DB5}" destId="{76E994C1-9F7B-4F62-A108-DDF8578D8060}" srcOrd="0" destOrd="0" presId="urn:microsoft.com/office/officeart/2005/8/layout/orgChart1"/>
    <dgm:cxn modelId="{6F81D40A-F503-4CFB-82E7-56AFEE39F24B}" type="presOf" srcId="{40F8BB90-EE89-4578-87ED-6C5FD72CA924}" destId="{55F68949-8B86-4B2B-9C4E-53B61BE1D36A}" srcOrd="0" destOrd="0" presId="urn:microsoft.com/office/officeart/2005/8/layout/orgChart1"/>
    <dgm:cxn modelId="{D1A57CE6-DC05-4E06-AD0B-25D5821D2611}" type="presOf" srcId="{6D378F20-CD19-4684-B3BE-525979EA11C7}" destId="{BB1D83E8-AE6D-43D2-BF1C-7D428232BD9C}" srcOrd="1" destOrd="0" presId="urn:microsoft.com/office/officeart/2005/8/layout/orgChart1"/>
    <dgm:cxn modelId="{B0D2798C-7F04-4A12-8ACA-250F1F82B1CC}" type="presOf" srcId="{39DB94E0-ABC8-42FD-B56A-F862089A4EAE}" destId="{F8026A36-B1A6-4A01-B07A-DC81CF769F34}" srcOrd="0" destOrd="0" presId="urn:microsoft.com/office/officeart/2005/8/layout/orgChart1"/>
    <dgm:cxn modelId="{9E581645-B105-4C60-9EA2-3D8D64C5F07E}" type="presOf" srcId="{2B3962E5-1DD0-4284-9954-807011DACB1C}" destId="{657DB0A9-CBC7-4DA6-B14B-CBEA20B0232F}" srcOrd="1" destOrd="0" presId="urn:microsoft.com/office/officeart/2005/8/layout/orgChart1"/>
    <dgm:cxn modelId="{BB5273F4-4C4E-4CA8-9803-011338A20405}" type="presOf" srcId="{2B3962E5-1DD0-4284-9954-807011DACB1C}" destId="{5ED028B8-533B-4501-B6C6-8D89E6214859}" srcOrd="0" destOrd="0" presId="urn:microsoft.com/office/officeart/2005/8/layout/orgChart1"/>
    <dgm:cxn modelId="{544C87A8-CEDB-4B0A-8550-087089BA6DE8}" type="presOf" srcId="{842807E4-5A60-4E2F-B9BD-766A3DC678EC}" destId="{2BC1576F-E186-4BFF-A4A3-654994F57831}" srcOrd="0" destOrd="0" presId="urn:microsoft.com/office/officeart/2005/8/layout/orgChart1"/>
    <dgm:cxn modelId="{5D940508-FA7A-4460-87AD-50BA3362750A}" type="presOf" srcId="{004CA7F5-9FF9-4C89-BEAE-D350F93D2092}" destId="{585A973F-0E2C-40AE-B426-647F8A35919D}" srcOrd="0" destOrd="0" presId="urn:microsoft.com/office/officeart/2005/8/layout/orgChart1"/>
    <dgm:cxn modelId="{880A5417-69FA-4645-903A-290FFCF192DA}" type="presOf" srcId="{9C7943F0-B2FF-4915-B569-F77F824A59D6}" destId="{6AD588E0-799A-4A7F-9896-F635A31F2CD8}" srcOrd="0" destOrd="0" presId="urn:microsoft.com/office/officeart/2005/8/layout/orgChart1"/>
    <dgm:cxn modelId="{70A4A227-080E-4DBD-86CF-159274820A04}" srcId="{40F8BB90-EE89-4578-87ED-6C5FD72CA924}" destId="{4B7378D5-54B6-4337-A442-BA7ACDFD5549}" srcOrd="1" destOrd="0" parTransId="{302EC237-0FFE-4DFE-8FB4-FD44DBF71AAC}" sibTransId="{DF3B39DE-A17A-4C6A-BC3C-C22F25324AC8}"/>
    <dgm:cxn modelId="{E00F38B6-CD31-4C26-81B4-F9886CC762F2}" type="presOf" srcId="{6C8920E9-0925-4E25-820E-4229B52594B3}" destId="{567B8FB4-723F-445D-8D34-04B30D34869B}" srcOrd="1" destOrd="0" presId="urn:microsoft.com/office/officeart/2005/8/layout/orgChart1"/>
    <dgm:cxn modelId="{03B8090A-9452-49A7-956A-0205E8A89D30}" type="presOf" srcId="{661D6A12-C39D-46A3-967C-134524CD6CA6}" destId="{167088CF-2063-482E-8059-39AB2CE41B58}" srcOrd="1" destOrd="0" presId="urn:microsoft.com/office/officeart/2005/8/layout/orgChart1"/>
    <dgm:cxn modelId="{1875B223-A1AB-4ED1-A208-AD473851B579}" type="presOf" srcId="{97937194-2ABF-4775-88CE-94D65E868C9E}" destId="{6B2FCEBD-45C1-4DC4-ABA5-E7D303ADC2F7}" srcOrd="0" destOrd="0" presId="urn:microsoft.com/office/officeart/2005/8/layout/orgChart1"/>
    <dgm:cxn modelId="{EFDC03EA-C008-4789-92C1-7AFD502D7ACD}" srcId="{933367F1-36B5-4089-964A-278092A21C89}" destId="{661D6A12-C39D-46A3-967C-134524CD6CA6}" srcOrd="0" destOrd="0" parTransId="{BA966229-C47A-4FCF-A807-9F62E8EDF2FD}" sibTransId="{7697FE26-1C27-444F-946F-71A0DD494606}"/>
    <dgm:cxn modelId="{FC8779EE-53DF-4617-9E9C-36D10BC58F87}" srcId="{2B3962E5-1DD0-4284-9954-807011DACB1C}" destId="{39DB94E0-ABC8-42FD-B56A-F862089A4EAE}" srcOrd="0" destOrd="0" parTransId="{842807E4-5A60-4E2F-B9BD-766A3DC678EC}" sibTransId="{08662C50-F0CE-48CC-9656-57DFEF73172D}"/>
    <dgm:cxn modelId="{53592B6F-EA84-4843-9508-963BF7769ACD}" type="presParOf" srcId="{FF7338CE-1D18-4164-9161-BC54BD48E0FE}" destId="{E00980AB-BE1D-403C-AAA8-4CB967EF9500}" srcOrd="0" destOrd="0" presId="urn:microsoft.com/office/officeart/2005/8/layout/orgChart1"/>
    <dgm:cxn modelId="{96F5C58A-46E6-43B5-8617-AB1E5A3D3D5A}" type="presParOf" srcId="{E00980AB-BE1D-403C-AAA8-4CB967EF9500}" destId="{54863B1B-9414-4561-B68A-33441CD8A205}" srcOrd="0" destOrd="0" presId="urn:microsoft.com/office/officeart/2005/8/layout/orgChart1"/>
    <dgm:cxn modelId="{DE606BAB-1879-442C-B416-1BFD9D6B1BB9}" type="presParOf" srcId="{54863B1B-9414-4561-B68A-33441CD8A205}" destId="{51ACE827-C6D8-4986-B992-4EF9F4445625}" srcOrd="0" destOrd="0" presId="urn:microsoft.com/office/officeart/2005/8/layout/orgChart1"/>
    <dgm:cxn modelId="{1DCC213B-EDAE-4EA1-B9A0-3F2B8F45DF2D}" type="presParOf" srcId="{54863B1B-9414-4561-B68A-33441CD8A205}" destId="{167088CF-2063-482E-8059-39AB2CE41B58}" srcOrd="1" destOrd="0" presId="urn:microsoft.com/office/officeart/2005/8/layout/orgChart1"/>
    <dgm:cxn modelId="{2C507806-7AB3-4C2B-8310-2A6108CDB2CD}" type="presParOf" srcId="{E00980AB-BE1D-403C-AAA8-4CB967EF9500}" destId="{6177FAC3-F669-41F8-934E-7A8DDE4FEBA1}" srcOrd="1" destOrd="0" presId="urn:microsoft.com/office/officeart/2005/8/layout/orgChart1"/>
    <dgm:cxn modelId="{90545F6A-3DE4-42AF-8A47-569DB39BC588}" type="presParOf" srcId="{6177FAC3-F669-41F8-934E-7A8DDE4FEBA1}" destId="{6B2FCEBD-45C1-4DC4-ABA5-E7D303ADC2F7}" srcOrd="0" destOrd="0" presId="urn:microsoft.com/office/officeart/2005/8/layout/orgChart1"/>
    <dgm:cxn modelId="{8081A71B-2CD0-4496-94D1-5ACDDC4BC3E3}" type="presParOf" srcId="{6177FAC3-F669-41F8-934E-7A8DDE4FEBA1}" destId="{483E645B-6EA0-4D02-B3B4-24A0C33F5AF0}" srcOrd="1" destOrd="0" presId="urn:microsoft.com/office/officeart/2005/8/layout/orgChart1"/>
    <dgm:cxn modelId="{1F0770FC-5941-4DCA-8B0A-87ED8541AA8F}" type="presParOf" srcId="{483E645B-6EA0-4D02-B3B4-24A0C33F5AF0}" destId="{9F5ECF75-71F2-4C3F-A581-5313C0D0B528}" srcOrd="0" destOrd="0" presId="urn:microsoft.com/office/officeart/2005/8/layout/orgChart1"/>
    <dgm:cxn modelId="{E8B40138-D836-4263-AE4F-F52EC12D796E}" type="presParOf" srcId="{9F5ECF75-71F2-4C3F-A581-5313C0D0B528}" destId="{55F68949-8B86-4B2B-9C4E-53B61BE1D36A}" srcOrd="0" destOrd="0" presId="urn:microsoft.com/office/officeart/2005/8/layout/orgChart1"/>
    <dgm:cxn modelId="{348D6F43-8BF5-409B-9A0C-18BFAD627F08}" type="presParOf" srcId="{9F5ECF75-71F2-4C3F-A581-5313C0D0B528}" destId="{93A880D5-58F0-4FE3-B1BB-2B62F2E75D19}" srcOrd="1" destOrd="0" presId="urn:microsoft.com/office/officeart/2005/8/layout/orgChart1"/>
    <dgm:cxn modelId="{D2875541-CF18-420C-937A-F045009B93C4}" type="presParOf" srcId="{483E645B-6EA0-4D02-B3B4-24A0C33F5AF0}" destId="{10A13501-330F-4A16-B87B-779F5AAD6CC2}" srcOrd="1" destOrd="0" presId="urn:microsoft.com/office/officeart/2005/8/layout/orgChart1"/>
    <dgm:cxn modelId="{6C3722CA-9417-4CA8-B152-B2197A51A09D}" type="presParOf" srcId="{10A13501-330F-4A16-B87B-779F5AAD6CC2}" destId="{76E994C1-9F7B-4F62-A108-DDF8578D8060}" srcOrd="0" destOrd="0" presId="urn:microsoft.com/office/officeart/2005/8/layout/orgChart1"/>
    <dgm:cxn modelId="{470726FF-82AD-4580-8B01-7EB25D0FD602}" type="presParOf" srcId="{10A13501-330F-4A16-B87B-779F5AAD6CC2}" destId="{ACCCE7F3-F4CE-4AA8-9DE1-83C11F578356}" srcOrd="1" destOrd="0" presId="urn:microsoft.com/office/officeart/2005/8/layout/orgChart1"/>
    <dgm:cxn modelId="{33C63FD9-8F58-48D1-92B3-CA96D6CC462A}" type="presParOf" srcId="{ACCCE7F3-F4CE-4AA8-9DE1-83C11F578356}" destId="{B78FD6D7-837F-4929-8DF0-756D449C635A}" srcOrd="0" destOrd="0" presId="urn:microsoft.com/office/officeart/2005/8/layout/orgChart1"/>
    <dgm:cxn modelId="{CF02B3CF-AC11-43C5-A221-BF4E7842FFBA}" type="presParOf" srcId="{B78FD6D7-837F-4929-8DF0-756D449C635A}" destId="{88272D30-E26F-4D36-83F5-2294244B6F29}" srcOrd="0" destOrd="0" presId="urn:microsoft.com/office/officeart/2005/8/layout/orgChart1"/>
    <dgm:cxn modelId="{ABA30E8E-C750-4B8F-A0AE-AA82B665D7AA}" type="presParOf" srcId="{B78FD6D7-837F-4929-8DF0-756D449C635A}" destId="{567B8FB4-723F-445D-8D34-04B30D34869B}" srcOrd="1" destOrd="0" presId="urn:microsoft.com/office/officeart/2005/8/layout/orgChart1"/>
    <dgm:cxn modelId="{B6F23110-0023-4EF8-864D-2A5167029436}" type="presParOf" srcId="{ACCCE7F3-F4CE-4AA8-9DE1-83C11F578356}" destId="{A2E22C12-A53B-41F9-8DBB-F02102DBBF3D}" srcOrd="1" destOrd="0" presId="urn:microsoft.com/office/officeart/2005/8/layout/orgChart1"/>
    <dgm:cxn modelId="{E9722379-74DE-4705-96C4-AA651394FA2E}" type="presParOf" srcId="{ACCCE7F3-F4CE-4AA8-9DE1-83C11F578356}" destId="{C46832B7-FB6D-42C2-B0AE-FCFC4AC91AC5}" srcOrd="2" destOrd="0" presId="urn:microsoft.com/office/officeart/2005/8/layout/orgChart1"/>
    <dgm:cxn modelId="{E5E17DC8-4443-4395-8D6F-C4C0E6B86CFF}" type="presParOf" srcId="{10A13501-330F-4A16-B87B-779F5AAD6CC2}" destId="{FF46DA3F-02D4-4A42-A773-DA7CF30B13BB}" srcOrd="2" destOrd="0" presId="urn:microsoft.com/office/officeart/2005/8/layout/orgChart1"/>
    <dgm:cxn modelId="{54D8DF9F-6A89-46FD-BE35-EE793C70E8A8}" type="presParOf" srcId="{10A13501-330F-4A16-B87B-779F5AAD6CC2}" destId="{8898ADCB-2B6B-44AE-AFEC-33A4CE2E52FE}" srcOrd="3" destOrd="0" presId="urn:microsoft.com/office/officeart/2005/8/layout/orgChart1"/>
    <dgm:cxn modelId="{42C2169A-E932-4E04-8852-A3640EF7C4C8}" type="presParOf" srcId="{8898ADCB-2B6B-44AE-AFEC-33A4CE2E52FE}" destId="{22D3B3B2-7B53-4DCD-965C-604DB1A7938F}" srcOrd="0" destOrd="0" presId="urn:microsoft.com/office/officeart/2005/8/layout/orgChart1"/>
    <dgm:cxn modelId="{7E8FBB9C-69AD-46E3-BE5D-6EABED20B69E}" type="presParOf" srcId="{22D3B3B2-7B53-4DCD-965C-604DB1A7938F}" destId="{787BAD11-7E56-4D57-93DF-A038AD8A4EF4}" srcOrd="0" destOrd="0" presId="urn:microsoft.com/office/officeart/2005/8/layout/orgChart1"/>
    <dgm:cxn modelId="{5C40CF34-8E3A-4914-BD37-63A99435E886}" type="presParOf" srcId="{22D3B3B2-7B53-4DCD-965C-604DB1A7938F}" destId="{E620D8C8-452E-47BB-8DE2-1E8D6D582A7C}" srcOrd="1" destOrd="0" presId="urn:microsoft.com/office/officeart/2005/8/layout/orgChart1"/>
    <dgm:cxn modelId="{A9287215-F17A-4C18-A96A-7B1177F158DE}" type="presParOf" srcId="{8898ADCB-2B6B-44AE-AFEC-33A4CE2E52FE}" destId="{6B60B360-DD7D-4477-8CC1-39E4FDCE9190}" srcOrd="1" destOrd="0" presId="urn:microsoft.com/office/officeart/2005/8/layout/orgChart1"/>
    <dgm:cxn modelId="{20D7F6A3-F210-4617-AF52-66850CA1428A}" type="presParOf" srcId="{8898ADCB-2B6B-44AE-AFEC-33A4CE2E52FE}" destId="{EC71BE46-F3EE-4F92-AE0B-28388CE7D9FE}" srcOrd="2" destOrd="0" presId="urn:microsoft.com/office/officeart/2005/8/layout/orgChart1"/>
    <dgm:cxn modelId="{7989C2FB-8B9A-45FA-BB21-F71A7F5036EE}" type="presParOf" srcId="{483E645B-6EA0-4D02-B3B4-24A0C33F5AF0}" destId="{FA74CD37-A333-422C-B21F-506BC32577B4}" srcOrd="2" destOrd="0" presId="urn:microsoft.com/office/officeart/2005/8/layout/orgChart1"/>
    <dgm:cxn modelId="{2A20F3CA-F741-4B11-BB15-ABBCBDB9C32E}" type="presParOf" srcId="{6177FAC3-F669-41F8-934E-7A8DDE4FEBA1}" destId="{D92D4609-7027-4A1C-BD27-075C9079356C}" srcOrd="2" destOrd="0" presId="urn:microsoft.com/office/officeart/2005/8/layout/orgChart1"/>
    <dgm:cxn modelId="{2130632D-2704-47FE-98D4-DC3A4A87EAFD}" type="presParOf" srcId="{6177FAC3-F669-41F8-934E-7A8DDE4FEBA1}" destId="{01E2B417-234F-40EF-9555-F4B747452D95}" srcOrd="3" destOrd="0" presId="urn:microsoft.com/office/officeart/2005/8/layout/orgChart1"/>
    <dgm:cxn modelId="{7686E52A-09E7-4422-A48E-B6B03B7A138C}" type="presParOf" srcId="{01E2B417-234F-40EF-9555-F4B747452D95}" destId="{980DEFCD-59B6-4FC6-A162-4EA35EE1EDD5}" srcOrd="0" destOrd="0" presId="urn:microsoft.com/office/officeart/2005/8/layout/orgChart1"/>
    <dgm:cxn modelId="{D83C3A3C-D565-4D5B-B92F-4A54BCC165DF}" type="presParOf" srcId="{980DEFCD-59B6-4FC6-A162-4EA35EE1EDD5}" destId="{5ED028B8-533B-4501-B6C6-8D89E6214859}" srcOrd="0" destOrd="0" presId="urn:microsoft.com/office/officeart/2005/8/layout/orgChart1"/>
    <dgm:cxn modelId="{A4C8CDCA-0394-42E0-B61A-758A33A5AC4F}" type="presParOf" srcId="{980DEFCD-59B6-4FC6-A162-4EA35EE1EDD5}" destId="{657DB0A9-CBC7-4DA6-B14B-CBEA20B0232F}" srcOrd="1" destOrd="0" presId="urn:microsoft.com/office/officeart/2005/8/layout/orgChart1"/>
    <dgm:cxn modelId="{1801EDFE-A9B0-4339-A5EB-1FADC1369C6F}" type="presParOf" srcId="{01E2B417-234F-40EF-9555-F4B747452D95}" destId="{52B11979-7189-413A-83AB-F68A78445B5F}" srcOrd="1" destOrd="0" presId="urn:microsoft.com/office/officeart/2005/8/layout/orgChart1"/>
    <dgm:cxn modelId="{B8B2A2F2-DD35-44ED-9A0D-FE0F9DE77F1E}" type="presParOf" srcId="{52B11979-7189-413A-83AB-F68A78445B5F}" destId="{2BC1576F-E186-4BFF-A4A3-654994F57831}" srcOrd="0" destOrd="0" presId="urn:microsoft.com/office/officeart/2005/8/layout/orgChart1"/>
    <dgm:cxn modelId="{0F95FE8F-7968-47E9-B89B-E7FE25F5AFB0}" type="presParOf" srcId="{52B11979-7189-413A-83AB-F68A78445B5F}" destId="{FCCFF1EC-47AA-48E7-9748-A81D0312A73A}" srcOrd="1" destOrd="0" presId="urn:microsoft.com/office/officeart/2005/8/layout/orgChart1"/>
    <dgm:cxn modelId="{BC40BF09-9C00-4DFC-A537-3B3A2E2B7C00}" type="presParOf" srcId="{FCCFF1EC-47AA-48E7-9748-A81D0312A73A}" destId="{85E1DCAB-FFE4-47E4-86E8-2B04EE994718}" srcOrd="0" destOrd="0" presId="urn:microsoft.com/office/officeart/2005/8/layout/orgChart1"/>
    <dgm:cxn modelId="{AFAEB075-94DD-4AE3-BCDB-D89A3A44E11F}" type="presParOf" srcId="{85E1DCAB-FFE4-47E4-86E8-2B04EE994718}" destId="{F8026A36-B1A6-4A01-B07A-DC81CF769F34}" srcOrd="0" destOrd="0" presId="urn:microsoft.com/office/officeart/2005/8/layout/orgChart1"/>
    <dgm:cxn modelId="{0AC73935-4901-4ECE-AA1A-411AE916F753}" type="presParOf" srcId="{85E1DCAB-FFE4-47E4-86E8-2B04EE994718}" destId="{9495E15A-7104-4A37-A03F-4C53943EE5B5}" srcOrd="1" destOrd="0" presId="urn:microsoft.com/office/officeart/2005/8/layout/orgChart1"/>
    <dgm:cxn modelId="{059ABB3E-B7C7-4A8E-A33B-1BFC3EF69790}" type="presParOf" srcId="{FCCFF1EC-47AA-48E7-9748-A81D0312A73A}" destId="{6ADA1281-A831-4DE4-9360-19821EEA77FB}" srcOrd="1" destOrd="0" presId="urn:microsoft.com/office/officeart/2005/8/layout/orgChart1"/>
    <dgm:cxn modelId="{6B44EADC-177F-4889-91D6-14C325386D4C}" type="presParOf" srcId="{FCCFF1EC-47AA-48E7-9748-A81D0312A73A}" destId="{8A3AFB89-96B5-4FF2-9378-031A5E8922C7}" srcOrd="2" destOrd="0" presId="urn:microsoft.com/office/officeart/2005/8/layout/orgChart1"/>
    <dgm:cxn modelId="{CE2446F8-2D6F-4F29-90B8-5CA21BB5E2E8}" type="presParOf" srcId="{52B11979-7189-413A-83AB-F68A78445B5F}" destId="{A7A1CFC7-5F2E-4822-9CD4-5DD4B64865F7}" srcOrd="2" destOrd="0" presId="urn:microsoft.com/office/officeart/2005/8/layout/orgChart1"/>
    <dgm:cxn modelId="{9677C7F9-E2BD-4AD5-A759-BA2E5737178B}" type="presParOf" srcId="{52B11979-7189-413A-83AB-F68A78445B5F}" destId="{F8324D05-9B3F-4CA6-897A-F6AC4D07FB96}" srcOrd="3" destOrd="0" presId="urn:microsoft.com/office/officeart/2005/8/layout/orgChart1"/>
    <dgm:cxn modelId="{1CB85DA9-38AC-4198-A215-A663669D37BE}" type="presParOf" srcId="{F8324D05-9B3F-4CA6-897A-F6AC4D07FB96}" destId="{C170B0F4-0441-416B-9860-1B4643221D9D}" srcOrd="0" destOrd="0" presId="urn:microsoft.com/office/officeart/2005/8/layout/orgChart1"/>
    <dgm:cxn modelId="{B130B399-7421-4AE0-B6EC-C1E44D5FBF31}" type="presParOf" srcId="{C170B0F4-0441-416B-9860-1B4643221D9D}" destId="{6AD588E0-799A-4A7F-9896-F635A31F2CD8}" srcOrd="0" destOrd="0" presId="urn:microsoft.com/office/officeart/2005/8/layout/orgChart1"/>
    <dgm:cxn modelId="{9B9F3DA2-6588-4B8A-A195-0244B1DD9669}" type="presParOf" srcId="{C170B0F4-0441-416B-9860-1B4643221D9D}" destId="{DC183F70-60B6-4E69-A8D0-8CAE71431D23}" srcOrd="1" destOrd="0" presId="urn:microsoft.com/office/officeart/2005/8/layout/orgChart1"/>
    <dgm:cxn modelId="{C8816B13-D175-4A7D-B356-D252A998A138}" type="presParOf" srcId="{F8324D05-9B3F-4CA6-897A-F6AC4D07FB96}" destId="{3405078D-592D-44F4-86AA-F2CA2F8BEFFA}" srcOrd="1" destOrd="0" presId="urn:microsoft.com/office/officeart/2005/8/layout/orgChart1"/>
    <dgm:cxn modelId="{65B1EFDD-7CDE-433F-9528-34956DD43FFA}" type="presParOf" srcId="{F8324D05-9B3F-4CA6-897A-F6AC4D07FB96}" destId="{A2537129-0FF6-4BD8-B399-974C47A736C7}" srcOrd="2" destOrd="0" presId="urn:microsoft.com/office/officeart/2005/8/layout/orgChart1"/>
    <dgm:cxn modelId="{CEBC72DC-9ED5-47E3-9A52-4F7AC1B36D67}" type="presParOf" srcId="{01E2B417-234F-40EF-9555-F4B747452D95}" destId="{1A720356-9E87-4BB8-AFB1-D460444ADE56}" srcOrd="2" destOrd="0" presId="urn:microsoft.com/office/officeart/2005/8/layout/orgChart1"/>
    <dgm:cxn modelId="{D6625DB3-58CD-486E-9EEB-C5E4628EAC6F}" type="presParOf" srcId="{E00980AB-BE1D-403C-AAA8-4CB967EF9500}" destId="{B42DF3C7-9475-4070-8FD3-EB116EBEC62F}" srcOrd="2" destOrd="0" presId="urn:microsoft.com/office/officeart/2005/8/layout/orgChart1"/>
    <dgm:cxn modelId="{E9D9678E-2940-4730-9EE4-6278AD693106}" type="presParOf" srcId="{B42DF3C7-9475-4070-8FD3-EB116EBEC62F}" destId="{54AA7C9D-A4B1-4C9D-9165-7EA7B320973D}" srcOrd="0" destOrd="0" presId="urn:microsoft.com/office/officeart/2005/8/layout/orgChart1"/>
    <dgm:cxn modelId="{D58C9C6D-44A4-4436-8D85-8AE5E72E89EA}" type="presParOf" srcId="{B42DF3C7-9475-4070-8FD3-EB116EBEC62F}" destId="{8018177A-D7C3-45FC-A722-A067C82A7717}" srcOrd="1" destOrd="0" presId="urn:microsoft.com/office/officeart/2005/8/layout/orgChart1"/>
    <dgm:cxn modelId="{EE5757B9-9FE4-430F-93D7-7049B372F2ED}" type="presParOf" srcId="{8018177A-D7C3-45FC-A722-A067C82A7717}" destId="{28953BF8-5973-44BF-BA0B-7834454308F7}" srcOrd="0" destOrd="0" presId="urn:microsoft.com/office/officeart/2005/8/layout/orgChart1"/>
    <dgm:cxn modelId="{F0932B72-C2F8-42D9-89D7-4CC82007A807}" type="presParOf" srcId="{28953BF8-5973-44BF-BA0B-7834454308F7}" destId="{49A6F38A-063C-41AC-85B9-17640B9816F4}" srcOrd="0" destOrd="0" presId="urn:microsoft.com/office/officeart/2005/8/layout/orgChart1"/>
    <dgm:cxn modelId="{85F92551-B744-43CF-B5CC-754DF24DD8B3}" type="presParOf" srcId="{28953BF8-5973-44BF-BA0B-7834454308F7}" destId="{066BE106-1862-419E-90F2-880AB2916BDF}" srcOrd="1" destOrd="0" presId="urn:microsoft.com/office/officeart/2005/8/layout/orgChart1"/>
    <dgm:cxn modelId="{88DC40A3-2912-4EA2-BD68-47E86D064B38}" type="presParOf" srcId="{8018177A-D7C3-45FC-A722-A067C82A7717}" destId="{B2705A19-6578-417D-BC49-6D3CFD38CB17}" srcOrd="1" destOrd="0" presId="urn:microsoft.com/office/officeart/2005/8/layout/orgChart1"/>
    <dgm:cxn modelId="{16E7E48E-8836-4787-8B00-DAA59AE3649D}" type="presParOf" srcId="{8018177A-D7C3-45FC-A722-A067C82A7717}" destId="{6A53C5D8-886C-400A-93D0-5D93278FC6A5}" srcOrd="2" destOrd="0" presId="urn:microsoft.com/office/officeart/2005/8/layout/orgChart1"/>
    <dgm:cxn modelId="{08672867-F425-4AE2-BC0B-69DF815110EC}" type="presParOf" srcId="{6A53C5D8-886C-400A-93D0-5D93278FC6A5}" destId="{6683925F-EC62-45A9-9952-3432E47EE53D}" srcOrd="0" destOrd="0" presId="urn:microsoft.com/office/officeart/2005/8/layout/orgChart1"/>
    <dgm:cxn modelId="{8979E351-D022-4B20-B2EC-B42F7432D335}" type="presParOf" srcId="{6A53C5D8-886C-400A-93D0-5D93278FC6A5}" destId="{C67F9BFC-9C6C-4867-B14A-00AFF3F5C59E}" srcOrd="1" destOrd="0" presId="urn:microsoft.com/office/officeart/2005/8/layout/orgChart1"/>
    <dgm:cxn modelId="{EEFCEC10-15D2-4814-BA57-BDD9AA050D04}" type="presParOf" srcId="{C67F9BFC-9C6C-4867-B14A-00AFF3F5C59E}" destId="{DAA3789B-1329-4A7A-BECF-9B2A76459452}" srcOrd="0" destOrd="0" presId="urn:microsoft.com/office/officeart/2005/8/layout/orgChart1"/>
    <dgm:cxn modelId="{800B83D0-04B7-4BF9-985F-5F9E37562782}" type="presParOf" srcId="{DAA3789B-1329-4A7A-BECF-9B2A76459452}" destId="{79F8F433-9568-4EE4-8648-E566B3206B24}" srcOrd="0" destOrd="0" presId="urn:microsoft.com/office/officeart/2005/8/layout/orgChart1"/>
    <dgm:cxn modelId="{0A726107-90B5-4963-A3C1-C001E3EA976B}" type="presParOf" srcId="{DAA3789B-1329-4A7A-BECF-9B2A76459452}" destId="{B2D49CDB-C926-4FCF-BE38-E6695FF8CCAB}" srcOrd="1" destOrd="0" presId="urn:microsoft.com/office/officeart/2005/8/layout/orgChart1"/>
    <dgm:cxn modelId="{2E466A48-A28D-461C-9DE1-F16CB7A5D0FA}" type="presParOf" srcId="{C67F9BFC-9C6C-4867-B14A-00AFF3F5C59E}" destId="{8A4F2F2E-F8F7-42B2-A59C-7AD925924881}" srcOrd="1" destOrd="0" presId="urn:microsoft.com/office/officeart/2005/8/layout/orgChart1"/>
    <dgm:cxn modelId="{E23D1F4B-250C-42C3-A7F2-C16ECD6C4985}" type="presParOf" srcId="{C67F9BFC-9C6C-4867-B14A-00AFF3F5C59E}" destId="{9FE35ABC-1063-4F1C-93F9-601DB0690966}" srcOrd="2" destOrd="0" presId="urn:microsoft.com/office/officeart/2005/8/layout/orgChart1"/>
    <dgm:cxn modelId="{F3BD63E0-7FBA-4D70-B5A9-8665DA3AD80C}" type="presParOf" srcId="{6A53C5D8-886C-400A-93D0-5D93278FC6A5}" destId="{585A973F-0E2C-40AE-B426-647F8A35919D}" srcOrd="2" destOrd="0" presId="urn:microsoft.com/office/officeart/2005/8/layout/orgChart1"/>
    <dgm:cxn modelId="{2F2B9FA3-85D1-44FA-8FFE-F12D4CB4CFE5}" type="presParOf" srcId="{6A53C5D8-886C-400A-93D0-5D93278FC6A5}" destId="{AEEE8A85-DF6B-499B-AAD3-1C83B46138BF}" srcOrd="3" destOrd="0" presId="urn:microsoft.com/office/officeart/2005/8/layout/orgChart1"/>
    <dgm:cxn modelId="{C1BAB40E-A7C1-49DC-A65C-A3EB6FA41CA6}" type="presParOf" srcId="{AEEE8A85-DF6B-499B-AAD3-1C83B46138BF}" destId="{320320B4-0F75-4FB0-BB34-E6CF1B5B607E}" srcOrd="0" destOrd="0" presId="urn:microsoft.com/office/officeart/2005/8/layout/orgChart1"/>
    <dgm:cxn modelId="{85953292-25BC-4548-8689-2D7CFA28BE86}" type="presParOf" srcId="{320320B4-0F75-4FB0-BB34-E6CF1B5B607E}" destId="{9B5679AD-2948-4868-88F7-9303E5ADA062}" srcOrd="0" destOrd="0" presId="urn:microsoft.com/office/officeart/2005/8/layout/orgChart1"/>
    <dgm:cxn modelId="{1CA3CC10-3CF8-4286-98C1-2696480DD39C}" type="presParOf" srcId="{320320B4-0F75-4FB0-BB34-E6CF1B5B607E}" destId="{BB1D83E8-AE6D-43D2-BF1C-7D428232BD9C}" srcOrd="1" destOrd="0" presId="urn:microsoft.com/office/officeart/2005/8/layout/orgChart1"/>
    <dgm:cxn modelId="{619AD287-1B96-4A50-A1DA-01B5A8D75682}" type="presParOf" srcId="{AEEE8A85-DF6B-499B-AAD3-1C83B46138BF}" destId="{4C4B7B44-4866-4FC9-B5A4-379365B649DE}" srcOrd="1" destOrd="0" presId="urn:microsoft.com/office/officeart/2005/8/layout/orgChart1"/>
    <dgm:cxn modelId="{60AC26EE-DC25-4A82-B638-424873644796}" type="presParOf" srcId="{AEEE8A85-DF6B-499B-AAD3-1C83B46138BF}" destId="{18BA07CD-58BE-4984-B58E-8891EF8DC9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73F-0E2C-40AE-B426-647F8A35919D}">
      <dsp:nvSpPr>
        <dsp:cNvPr id="0" name=""/>
        <dsp:cNvSpPr/>
      </dsp:nvSpPr>
      <dsp:spPr>
        <a:xfrm>
          <a:off x="2086625" y="1221940"/>
          <a:ext cx="290436" cy="831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542"/>
              </a:lnTo>
              <a:lnTo>
                <a:pt x="290436" y="831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3925F-EC62-45A9-9952-3432E47EE53D}">
      <dsp:nvSpPr>
        <dsp:cNvPr id="0" name=""/>
        <dsp:cNvSpPr/>
      </dsp:nvSpPr>
      <dsp:spPr>
        <a:xfrm>
          <a:off x="1868171" y="1221940"/>
          <a:ext cx="218453" cy="829020"/>
        </a:xfrm>
        <a:custGeom>
          <a:avLst/>
          <a:gdLst/>
          <a:ahLst/>
          <a:cxnLst/>
          <a:rect l="0" t="0" r="0" b="0"/>
          <a:pathLst>
            <a:path>
              <a:moveTo>
                <a:pt x="218453" y="0"/>
              </a:moveTo>
              <a:lnTo>
                <a:pt x="218453" y="829020"/>
              </a:lnTo>
              <a:lnTo>
                <a:pt x="0" y="8290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A7C9D-A4B1-4C9D-9165-7EA7B320973D}">
      <dsp:nvSpPr>
        <dsp:cNvPr id="0" name=""/>
        <dsp:cNvSpPr/>
      </dsp:nvSpPr>
      <dsp:spPr>
        <a:xfrm>
          <a:off x="2587965" y="502913"/>
          <a:ext cx="2285809" cy="468356"/>
        </a:xfrm>
        <a:custGeom>
          <a:avLst/>
          <a:gdLst/>
          <a:ahLst/>
          <a:cxnLst/>
          <a:rect l="0" t="0" r="0" b="0"/>
          <a:pathLst>
            <a:path>
              <a:moveTo>
                <a:pt x="2285809" y="0"/>
              </a:moveTo>
              <a:lnTo>
                <a:pt x="2285809" y="468356"/>
              </a:lnTo>
              <a:lnTo>
                <a:pt x="0" y="4683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1CFC7-5F2E-4822-9CD4-5DD4B64865F7}">
      <dsp:nvSpPr>
        <dsp:cNvPr id="0" name=""/>
        <dsp:cNvSpPr/>
      </dsp:nvSpPr>
      <dsp:spPr>
        <a:xfrm>
          <a:off x="7084021" y="1437877"/>
          <a:ext cx="476824" cy="757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008"/>
              </a:lnTo>
              <a:lnTo>
                <a:pt x="476824" y="7570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1576F-E186-4BFF-A4A3-654994F57831}">
      <dsp:nvSpPr>
        <dsp:cNvPr id="0" name=""/>
        <dsp:cNvSpPr/>
      </dsp:nvSpPr>
      <dsp:spPr>
        <a:xfrm>
          <a:off x="7084021" y="1437877"/>
          <a:ext cx="471389" cy="1189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389" y="11890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D4609-7027-4A1C-BD27-075C9079356C}">
      <dsp:nvSpPr>
        <dsp:cNvPr id="0" name=""/>
        <dsp:cNvSpPr/>
      </dsp:nvSpPr>
      <dsp:spPr>
        <a:xfrm>
          <a:off x="4873774" y="502913"/>
          <a:ext cx="2611318" cy="43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342"/>
              </a:lnTo>
              <a:lnTo>
                <a:pt x="2611318" y="328342"/>
              </a:lnTo>
              <a:lnTo>
                <a:pt x="2611318" y="4336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6DA3F-02D4-4A42-A773-DA7CF30B13BB}">
      <dsp:nvSpPr>
        <dsp:cNvPr id="0" name=""/>
        <dsp:cNvSpPr/>
      </dsp:nvSpPr>
      <dsp:spPr>
        <a:xfrm>
          <a:off x="4492755" y="1770120"/>
          <a:ext cx="403588" cy="568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60"/>
              </a:lnTo>
              <a:lnTo>
                <a:pt x="403588" y="5687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994C1-9F7B-4F62-A108-DDF8578D8060}">
      <dsp:nvSpPr>
        <dsp:cNvPr id="0" name=""/>
        <dsp:cNvSpPr/>
      </dsp:nvSpPr>
      <dsp:spPr>
        <a:xfrm>
          <a:off x="4447035" y="1770120"/>
          <a:ext cx="91440" cy="6407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84373" y="6407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FCEBD-45C1-4DC4-ABA5-E7D303ADC2F7}">
      <dsp:nvSpPr>
        <dsp:cNvPr id="0" name=""/>
        <dsp:cNvSpPr/>
      </dsp:nvSpPr>
      <dsp:spPr>
        <a:xfrm>
          <a:off x="4828054" y="502913"/>
          <a:ext cx="91440" cy="7658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0585"/>
              </a:lnTo>
              <a:lnTo>
                <a:pt x="65773" y="660585"/>
              </a:lnTo>
              <a:lnTo>
                <a:pt x="65773" y="7658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CE827-C6D8-4986-B992-4EF9F4445625}">
      <dsp:nvSpPr>
        <dsp:cNvPr id="0" name=""/>
        <dsp:cNvSpPr/>
      </dsp:nvSpPr>
      <dsp:spPr>
        <a:xfrm>
          <a:off x="4372434" y="1573"/>
          <a:ext cx="1002679" cy="501339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PRODUTO X</a:t>
          </a:r>
          <a:endParaRPr lang="pt-BR" sz="1700" kern="1200" dirty="0"/>
        </a:p>
      </dsp:txBody>
      <dsp:txXfrm>
        <a:off x="4372434" y="1573"/>
        <a:ext cx="1002679" cy="501339"/>
      </dsp:txXfrm>
    </dsp:sp>
    <dsp:sp modelId="{55F68949-8B86-4B2B-9C4E-53B61BE1D36A}">
      <dsp:nvSpPr>
        <dsp:cNvPr id="0" name=""/>
        <dsp:cNvSpPr/>
      </dsp:nvSpPr>
      <dsp:spPr>
        <a:xfrm>
          <a:off x="4392488" y="1268780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2</a:t>
          </a:r>
          <a:endParaRPr lang="pt-BR" sz="1700" kern="1200" dirty="0"/>
        </a:p>
      </dsp:txBody>
      <dsp:txXfrm>
        <a:off x="4392488" y="1268780"/>
        <a:ext cx="1002679" cy="501339"/>
      </dsp:txXfrm>
    </dsp:sp>
    <dsp:sp modelId="{88272D30-E26F-4D36-83F5-2294244B6F29}">
      <dsp:nvSpPr>
        <dsp:cNvPr id="0" name=""/>
        <dsp:cNvSpPr/>
      </dsp:nvSpPr>
      <dsp:spPr>
        <a:xfrm>
          <a:off x="3528729" y="2160187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3528729" y="2160187"/>
        <a:ext cx="1002679" cy="501339"/>
      </dsp:txXfrm>
    </dsp:sp>
    <dsp:sp modelId="{787BAD11-7E56-4D57-93DF-A038AD8A4EF4}">
      <dsp:nvSpPr>
        <dsp:cNvPr id="0" name=""/>
        <dsp:cNvSpPr/>
      </dsp:nvSpPr>
      <dsp:spPr>
        <a:xfrm>
          <a:off x="4896344" y="2088210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4896344" y="2088210"/>
        <a:ext cx="1002679" cy="501339"/>
      </dsp:txXfrm>
    </dsp:sp>
    <dsp:sp modelId="{5ED028B8-533B-4501-B6C6-8D89E6214859}">
      <dsp:nvSpPr>
        <dsp:cNvPr id="0" name=""/>
        <dsp:cNvSpPr/>
      </dsp:nvSpPr>
      <dsp:spPr>
        <a:xfrm>
          <a:off x="6983753" y="936537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3</a:t>
          </a:r>
          <a:endParaRPr lang="pt-BR" sz="1700" kern="1200" dirty="0"/>
        </a:p>
      </dsp:txBody>
      <dsp:txXfrm>
        <a:off x="6983753" y="936537"/>
        <a:ext cx="1002679" cy="501339"/>
      </dsp:txXfrm>
    </dsp:sp>
    <dsp:sp modelId="{F8026A36-B1A6-4A01-B07A-DC81CF769F34}">
      <dsp:nvSpPr>
        <dsp:cNvPr id="0" name=""/>
        <dsp:cNvSpPr/>
      </dsp:nvSpPr>
      <dsp:spPr>
        <a:xfrm>
          <a:off x="6552731" y="2376265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6552731" y="2376265"/>
        <a:ext cx="1002679" cy="501339"/>
      </dsp:txXfrm>
    </dsp:sp>
    <dsp:sp modelId="{6AD588E0-799A-4A7F-9896-F635A31F2CD8}">
      <dsp:nvSpPr>
        <dsp:cNvPr id="0" name=""/>
        <dsp:cNvSpPr/>
      </dsp:nvSpPr>
      <dsp:spPr>
        <a:xfrm>
          <a:off x="7560845" y="1944215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7560845" y="1944215"/>
        <a:ext cx="1002679" cy="501339"/>
      </dsp:txXfrm>
    </dsp:sp>
    <dsp:sp modelId="{49A6F38A-063C-41AC-85B9-17640B9816F4}">
      <dsp:nvSpPr>
        <dsp:cNvPr id="0" name=""/>
        <dsp:cNvSpPr/>
      </dsp:nvSpPr>
      <dsp:spPr>
        <a:xfrm>
          <a:off x="1585285" y="720600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1</a:t>
          </a:r>
          <a:endParaRPr lang="pt-BR" sz="1700" kern="1200" dirty="0"/>
        </a:p>
      </dsp:txBody>
      <dsp:txXfrm>
        <a:off x="1585285" y="720600"/>
        <a:ext cx="1002679" cy="501339"/>
      </dsp:txXfrm>
    </dsp:sp>
    <dsp:sp modelId="{79F8F433-9568-4EE4-8648-E566B3206B24}">
      <dsp:nvSpPr>
        <dsp:cNvPr id="0" name=""/>
        <dsp:cNvSpPr/>
      </dsp:nvSpPr>
      <dsp:spPr>
        <a:xfrm>
          <a:off x="865491" y="1800290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865491" y="1800290"/>
        <a:ext cx="1002679" cy="501339"/>
      </dsp:txXfrm>
    </dsp:sp>
    <dsp:sp modelId="{9B5679AD-2948-4868-88F7-9303E5ADA062}">
      <dsp:nvSpPr>
        <dsp:cNvPr id="0" name=""/>
        <dsp:cNvSpPr/>
      </dsp:nvSpPr>
      <dsp:spPr>
        <a:xfrm>
          <a:off x="2377061" y="1802812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2377061" y="1802812"/>
        <a:ext cx="1002679" cy="501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Caso uma </a:t>
            </a:r>
            <a:r>
              <a:rPr lang="pt-BR" dirty="0" err="1" smtClean="0"/>
              <a:t>solução</a:t>
            </a:r>
            <a:r>
              <a:rPr lang="pt-BR" dirty="0" smtClean="0"/>
              <a:t> contenha mais do que 30 </a:t>
            </a:r>
            <a:r>
              <a:rPr lang="pt-BR" dirty="0" err="1" smtClean="0"/>
              <a:t>variações</a:t>
            </a:r>
            <a:r>
              <a:rPr lang="pt-BR" dirty="0" smtClean="0"/>
              <a:t> de </a:t>
            </a:r>
            <a:r>
              <a:rPr lang="pt-BR" dirty="0" err="1" smtClean="0"/>
              <a:t>partículas</a:t>
            </a:r>
            <a:r>
              <a:rPr lang="pt-BR" dirty="0" smtClean="0"/>
              <a:t>, ela </a:t>
            </a:r>
            <a:r>
              <a:rPr lang="pt-BR" dirty="0" err="1" smtClean="0"/>
              <a:t>so</a:t>
            </a:r>
            <a:r>
              <a:rPr lang="pt-BR" dirty="0" smtClean="0"/>
              <a:t>́ entrará no registro de </a:t>
            </a:r>
            <a:r>
              <a:rPr lang="pt-BR" dirty="0" err="1" smtClean="0"/>
              <a:t>soluções</a:t>
            </a:r>
            <a:r>
              <a:rPr lang="pt-BR" dirty="0" smtClean="0"/>
              <a:t> usadas, desde que todas as </a:t>
            </a:r>
            <a:r>
              <a:rPr lang="pt-BR" dirty="0" err="1" smtClean="0"/>
              <a:t>variações</a:t>
            </a:r>
            <a:r>
              <a:rPr lang="pt-BR" dirty="0" smtClean="0"/>
              <a:t> sejam processadas pelo algoritmo.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27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</a:t>
            </a:r>
            <a:r>
              <a:rPr lang="pt-BR" sz="2800" i="1" dirty="0" smtClean="0"/>
              <a:t>PARTICLE SWARM OPTMIZATION</a:t>
            </a:r>
            <a:r>
              <a:rPr lang="pt-BR" sz="2800" dirty="0" smtClean="0"/>
              <a:t>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dirty="0"/>
              <a:t>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i="1" dirty="0" err="1" smtClean="0"/>
              <a:t>O</a:t>
            </a:r>
            <a:r>
              <a:rPr lang="pt-BR" b="1" i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</a:t>
            </a:r>
            <a:r>
              <a:rPr lang="pt-BR" dirty="0" smtClean="0"/>
              <a:t>(ou </a:t>
            </a:r>
            <a:r>
              <a:rPr lang="pt-BR" dirty="0" err="1" smtClean="0"/>
              <a:t>não</a:t>
            </a:r>
            <a:r>
              <a:rPr lang="pt-BR" dirty="0" smtClean="0"/>
              <a:t>).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b="1" dirty="0" smtClean="0"/>
          </a:p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i="1" dirty="0" err="1" smtClean="0"/>
              <a:t>Job</a:t>
            </a:r>
            <a:r>
              <a:rPr lang="pt-BR" b="1" i="1" dirty="0" smtClean="0"/>
              <a:t>(i)</a:t>
            </a:r>
            <a:r>
              <a:rPr lang="pt-BR" b="1" dirty="0" smtClean="0"/>
              <a:t> </a:t>
            </a:r>
            <a:r>
              <a:rPr lang="pt-BR" dirty="0" smtClean="0"/>
              <a:t>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02303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4182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547664" y="4294920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62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-77565" y="559074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-77565" y="559074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-77565" y="559074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ordem de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</a:t>
            </a:r>
            <a:r>
              <a:rPr lang="pt-BR" u="sng" dirty="0" smtClean="0"/>
              <a:t>minimização</a:t>
            </a:r>
            <a:r>
              <a:rPr lang="pt-BR" dirty="0" smtClean="0"/>
              <a:t> do problema: </a:t>
            </a:r>
            <a:r>
              <a:rPr lang="pt-BR" b="1" dirty="0" smtClean="0"/>
              <a:t>tempo de completude do roteiro de programação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</a:t>
            </a: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</a:t>
            </a:r>
            <a:r>
              <a:rPr lang="pt-BR" b="1" dirty="0"/>
              <a:t>tanto no planejamento</a:t>
            </a:r>
            <a:r>
              <a:rPr lang="pt-BR" dirty="0"/>
              <a:t> quanto </a:t>
            </a:r>
            <a:r>
              <a:rPr lang="pt-BR" u="sng" dirty="0"/>
              <a:t>no controle dos recursos</a:t>
            </a:r>
            <a:r>
              <a:rPr lang="pt-BR" dirty="0"/>
              <a:t>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 smtClean="0"/>
          </a:p>
          <a:p>
            <a:r>
              <a:rPr lang="pt-BR" dirty="0" smtClean="0"/>
              <a:t>Considera um </a:t>
            </a:r>
            <a:r>
              <a:rPr lang="pt-BR" b="1" dirty="0" smtClean="0"/>
              <a:t>grupo de agentes </a:t>
            </a:r>
            <a:r>
              <a:rPr lang="pt-BR" dirty="0" smtClean="0"/>
              <a:t>(enxame ou nuvem) em deslocamento pelo espaço de busca, considerando que nesse ‘voo’ cada partícula é independente (</a:t>
            </a:r>
            <a:r>
              <a:rPr lang="pt-BR" dirty="0" err="1" smtClean="0"/>
              <a:t>Goldbarg</a:t>
            </a:r>
            <a:r>
              <a:rPr lang="pt-BR" dirty="0" smtClean="0"/>
              <a:t> et. al, 2016).</a:t>
            </a:r>
          </a:p>
          <a:p>
            <a:endParaRPr lang="pt-BR" dirty="0"/>
          </a:p>
          <a:p>
            <a:r>
              <a:rPr lang="pt-BR" u="sng" dirty="0" smtClean="0"/>
              <a:t>R</a:t>
            </a:r>
            <a:r>
              <a:rPr lang="pt-BR" dirty="0" smtClean="0"/>
              <a:t>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endParaRPr lang="pt-BR" dirty="0" smtClean="0"/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85" y="4005064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Modelagem apoiada na 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Algoritmo PSO:</a:t>
            </a:r>
            <a:r>
              <a:rPr lang="pt-BR" b="1" dirty="0" smtClean="0"/>
              <a:t> </a:t>
            </a:r>
            <a:r>
              <a:rPr lang="pt-BR" dirty="0" smtClean="0"/>
              <a:t>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roteamento</a:t>
            </a:r>
            <a:r>
              <a:rPr lang="pt-BR" dirty="0" smtClean="0"/>
              <a:t>;</a:t>
            </a:r>
            <a:endParaRPr lang="pt-BR" b="1" u="sng" dirty="0" smtClean="0"/>
          </a:p>
          <a:p>
            <a:endParaRPr lang="pt-BR" b="1" dirty="0"/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Inicializar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parâmetros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do PSO e SA;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Gerar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nuvem de partículas 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inicial estocásticamente;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Avaliar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cada partícula através do </a:t>
            </a:r>
            <a:r>
              <a:rPr lang="pt-BR" u="sng" dirty="0" smtClean="0">
                <a:latin typeface="Cambria Math" pitchFamily="18" charset="0"/>
                <a:ea typeface="Cambria Math" pitchFamily="18" charset="0"/>
              </a:rPr>
              <a:t>SA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37160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Definir </a:t>
            </a:r>
            <a:r>
              <a:rPr lang="pt-BR" b="1" i="1" dirty="0" err="1" smtClean="0">
                <a:latin typeface="Cambria Math" pitchFamily="18" charset="0"/>
                <a:ea typeface="Cambria Math" pitchFamily="18" charset="0"/>
              </a:rPr>
              <a:t>pBest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 e </a:t>
            </a:r>
            <a:r>
              <a:rPr lang="pt-BR" b="1" i="1" dirty="0" err="1" smtClean="0">
                <a:latin typeface="Cambria Math" pitchFamily="18" charset="0"/>
                <a:ea typeface="Cambria Math" pitchFamily="18" charset="0"/>
              </a:rPr>
              <a:t>gBest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Enquanto nº máximo de iterações PSO não for atingido faça: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>
                <a:latin typeface="Cambria Math" pitchFamily="18" charset="0"/>
                <a:ea typeface="Cambria Math" pitchFamily="18" charset="0"/>
              </a:rPr>
              <a:t>Guarda a nuvem no </a:t>
            </a:r>
            <a:r>
              <a:rPr lang="pt-BR" b="1" dirty="0">
                <a:latin typeface="Cambria Math" pitchFamily="18" charset="0"/>
                <a:ea typeface="Cambria Math" pitchFamily="18" charset="0"/>
              </a:rPr>
              <a:t>registro de soluções anteriores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Atualiza a nuvem de com base nas equações 1a e 1b;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Valida as partículas geradas através do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controle de estagnação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Avaliar nuvem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:</a:t>
            </a:r>
          </a:p>
          <a:p>
            <a:pPr lvl="3">
              <a:buFont typeface="Arial" pitchFamily="34" charset="0"/>
              <a:buChar char="•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Verifica a aptidão individual através do </a:t>
            </a:r>
            <a:r>
              <a:rPr lang="pt-BR" u="sng" dirty="0" smtClean="0">
                <a:latin typeface="Cambria Math" pitchFamily="18" charset="0"/>
                <a:ea typeface="Cambria Math" pitchFamily="18" charset="0"/>
              </a:rPr>
              <a:t>SA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lvl="3">
              <a:buFont typeface="Arial" pitchFamily="34" charset="0"/>
              <a:buChar char="•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Define o novo </a:t>
            </a:r>
            <a:r>
              <a:rPr lang="pt-BR" i="1" dirty="0" err="1" smtClean="0">
                <a:latin typeface="Cambria Math" pitchFamily="18" charset="0"/>
                <a:ea typeface="Cambria Math" pitchFamily="18" charset="0"/>
              </a:rPr>
              <a:t>pBest</a:t>
            </a:r>
            <a:r>
              <a:rPr lang="pt-BR" i="1" baseline="-25000" dirty="0" err="1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e </a:t>
            </a:r>
            <a:r>
              <a:rPr lang="pt-BR" dirty="0" err="1" smtClean="0">
                <a:latin typeface="Cambria Math" pitchFamily="18" charset="0"/>
                <a:ea typeface="Cambria Math" pitchFamily="18" charset="0"/>
              </a:rPr>
              <a:t>gBest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por comparação aos valores conhecidos;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Retorna a programação otimizada (</a:t>
            </a:r>
            <a:r>
              <a:rPr lang="pt-BR" dirty="0" err="1" smtClean="0">
                <a:latin typeface="Cambria Math" pitchFamily="18" charset="0"/>
                <a:ea typeface="Cambria Math" pitchFamily="18" charset="0"/>
              </a:rPr>
              <a:t>Gantt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</a:t>
            </a: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b="1" dirty="0" smtClean="0"/>
              <a:t>tempo viável</a:t>
            </a:r>
            <a:r>
              <a:rPr lang="pt-BR" dirty="0" smtClean="0"/>
              <a:t>, </a:t>
            </a:r>
            <a:r>
              <a:rPr lang="pt-BR" dirty="0"/>
              <a:t>com o intuito de obter um produto com o menor tempo e custo de </a:t>
            </a:r>
            <a:r>
              <a:rPr lang="pt-BR" dirty="0" smtClean="0"/>
              <a:t>programação </a:t>
            </a:r>
            <a:r>
              <a:rPr lang="pt-BR" dirty="0"/>
              <a:t>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436096" y="4077072"/>
            <a:ext cx="2942989" cy="21371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" y="2940106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>
            <a:endCxn id="15" idx="2"/>
          </p:cNvCxnSpPr>
          <p:nvPr/>
        </p:nvCxnSpPr>
        <p:spPr>
          <a:xfrm flipV="1">
            <a:off x="4242328" y="3625670"/>
            <a:ext cx="1769832" cy="2284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281392" y="3226624"/>
            <a:ext cx="288032" cy="294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31"/>
          <p:cNvSpPr/>
          <p:nvPr/>
        </p:nvSpPr>
        <p:spPr>
          <a:xfrm>
            <a:off x="6012160" y="3478418"/>
            <a:ext cx="288032" cy="294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2"/>
          </a:xfrm>
        </p:spPr>
        <p:txBody>
          <a:bodyPr>
            <a:normAutofit fontScale="70000" lnSpcReduction="20000"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Dada a equação 1ª (V</a:t>
            </a:r>
            <a:r>
              <a:rPr lang="pt-BR" baseline="-25000" dirty="0" smtClean="0"/>
              <a:t>t+1</a:t>
            </a:r>
            <a:r>
              <a:rPr lang="pt-BR" dirty="0" smtClean="0"/>
              <a:t>), desempenha papel </a:t>
            </a:r>
            <a:r>
              <a:rPr lang="pt-BR" b="1" dirty="0" smtClean="0"/>
              <a:t>importante na otimização </a:t>
            </a:r>
            <a:r>
              <a:rPr lang="pt-BR" dirty="0" smtClean="0"/>
              <a:t>do PSO (XIA; WU, 2005);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altos</a:t>
            </a:r>
            <a:r>
              <a:rPr lang="pt-BR" dirty="0" smtClean="0"/>
              <a:t>: permite explorar o espaço de busca </a:t>
            </a:r>
            <a:r>
              <a:rPr lang="pt-BR" u="sng" dirty="0" smtClean="0"/>
              <a:t>amplamente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baixos</a:t>
            </a:r>
            <a:r>
              <a:rPr lang="pt-BR" dirty="0" smtClean="0"/>
              <a:t>: permite explorar espaço de </a:t>
            </a:r>
            <a:r>
              <a:rPr lang="pt-BR" u="sng" dirty="0" smtClean="0"/>
              <a:t>maneira refinada</a:t>
            </a:r>
            <a:r>
              <a:rPr lang="pt-BR" dirty="0" smtClean="0"/>
              <a:t>, guiando-se pelos melhores locais </a:t>
            </a:r>
            <a:r>
              <a:rPr lang="pt-BR" i="1" dirty="0" smtClean="0"/>
              <a:t>(</a:t>
            </a:r>
            <a:r>
              <a:rPr lang="pt-BR" i="1" dirty="0" err="1" smtClean="0"/>
              <a:t>pBest</a:t>
            </a:r>
            <a:r>
              <a:rPr lang="pt-BR" i="1" dirty="0" smtClean="0"/>
              <a:t>) </a:t>
            </a:r>
            <a:r>
              <a:rPr lang="pt-BR" dirty="0" smtClean="0"/>
              <a:t>e global </a:t>
            </a:r>
            <a:r>
              <a:rPr lang="pt-BR" i="1" dirty="0" smtClean="0"/>
              <a:t>(</a:t>
            </a:r>
            <a:r>
              <a:rPr lang="pt-BR" i="1" dirty="0" err="1" smtClean="0"/>
              <a:t>gBest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/>
                  <a:t>Equação W: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charset="0"/>
                      </a:rPr>
                      <m:t>𝑊</m:t>
                    </m:r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r>
                      <a:rPr lang="pt-BR" b="0" i="1" smtClean="0">
                        <a:latin typeface="Cambria Math" charset="0"/>
                      </a:rPr>
                      <m:t>𝑊𝑚𝑎𝑥</m:t>
                    </m:r>
                    <m:r>
                      <a:rPr lang="pt-BR" b="0" i="1" smtClean="0">
                        <a:latin typeface="Cambria Math" charset="0"/>
                      </a:rPr>
                      <m:t> − </m:t>
                    </m:r>
                    <m:f>
                      <m:fPr>
                        <m:ctrlPr>
                          <a:rPr lang="bg-BG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𝑊𝑚𝑖𝑛</m:t>
                        </m:r>
                      </m:num>
                      <m:den>
                        <m:r>
                          <a:rPr lang="pt-BR" b="0" i="1" smtClean="0">
                            <a:latin typeface="Cambria Math" charset="0"/>
                          </a:rPr>
                          <m:t>𝐼𝑡𝑒𝑟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 ∗</m:t>
                    </m:r>
                    <m:r>
                      <a:rPr lang="pt-BR" b="0" i="1" smtClean="0">
                        <a:latin typeface="Cambria Math" charset="0"/>
                      </a:rPr>
                      <m:t>𝐼𝑡𝑒𝑟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endParaRPr lang="pt-B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Valor máximo do fator de inércia;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min</a:t>
                </a:r>
                <a:r>
                  <a:rPr lang="pt-BR" dirty="0" smtClean="0"/>
                  <a:t>: Valor mínimo;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Iter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Número máximo de iterações do PSO;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smtClean="0"/>
                  <a:t>Iter</a:t>
                </a:r>
                <a:r>
                  <a:rPr lang="pt-BR" dirty="0" smtClean="0"/>
                  <a:t>: Iteração corrente do algoritmo PSO.</a:t>
                </a: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08" b="-30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5580112" y="4509120"/>
            <a:ext cx="3421821" cy="1826344"/>
            <a:chOff x="5580112" y="4149080"/>
            <a:chExt cx="3421821" cy="182634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12" y="4149080"/>
              <a:ext cx="3421821" cy="1584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5663493" y="5698425"/>
              <a:ext cx="3255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i="1" dirty="0" smtClean="0"/>
                <a:t>Intuição sobre o papel dos termos </a:t>
              </a:r>
              <a:r>
                <a:rPr lang="pt-BR" sz="1200" i="1" smtClean="0"/>
                <a:t>da equação 1a</a:t>
              </a:r>
              <a:endParaRPr lang="pt-B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r>
              <a:rPr lang="pt-BR" dirty="0" smtClean="0"/>
              <a:t>Através da equação 1a, a exploração de busca do PSO é fortemente influenciado pelos melhores valor local (</a:t>
            </a:r>
            <a:r>
              <a:rPr lang="pt-BR" dirty="0" err="1" smtClean="0"/>
              <a:t>pBest</a:t>
            </a:r>
            <a:r>
              <a:rPr lang="pt-BR" dirty="0" smtClean="0"/>
              <a:t>) e global (</a:t>
            </a:r>
            <a:r>
              <a:rPr lang="pt-BR" dirty="0" err="1" smtClean="0"/>
              <a:t>gBest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Pode ocorrer de ambos possuírem valores similares, o movimento das partículas pode ser fortemente induzida pelo melhor local corrente.</a:t>
            </a:r>
          </a:p>
          <a:p>
            <a:pPr lvl="1"/>
            <a:r>
              <a:rPr lang="pt-BR" dirty="0" smtClean="0"/>
              <a:t>Algoritmo fica </a:t>
            </a:r>
            <a:r>
              <a:rPr lang="pt-BR" dirty="0" err="1" smtClean="0"/>
              <a:t>viesado</a:t>
            </a:r>
            <a:r>
              <a:rPr lang="pt-BR" dirty="0" smtClean="0"/>
              <a:t> no mínimo local, gerando, na maioria das vezes, a mesma solução.</a:t>
            </a:r>
          </a:p>
          <a:p>
            <a:pPr lvl="1"/>
            <a:endParaRPr lang="pt-BR" dirty="0"/>
          </a:p>
          <a:p>
            <a:r>
              <a:rPr lang="pt-BR" dirty="0" smtClean="0"/>
              <a:t>Conforme ARANHA (2016), é possível implementar um controle </a:t>
            </a:r>
            <a:r>
              <a:rPr lang="pt-BR" dirty="0" err="1" smtClean="0"/>
              <a:t>antiestagnação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57200" y="4187626"/>
            <a:ext cx="66922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Controle </a:t>
            </a:r>
            <a:r>
              <a:rPr lang="pt-BR" sz="1600" b="1" dirty="0" err="1" smtClean="0"/>
              <a:t>antiestagnação</a:t>
            </a:r>
            <a:r>
              <a:rPr lang="pt-BR" sz="1600" b="1" dirty="0" smtClean="0"/>
              <a:t> simples:</a:t>
            </a:r>
          </a:p>
          <a:p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Criar </a:t>
            </a:r>
            <a:r>
              <a:rPr lang="pt-BR" sz="1600" dirty="0"/>
              <a:t>um </a:t>
            </a:r>
            <a:r>
              <a:rPr lang="pt-BR" sz="1600" b="1" dirty="0"/>
              <a:t>registro </a:t>
            </a:r>
            <a:r>
              <a:rPr lang="pt-BR" sz="1600" b="1" dirty="0" smtClean="0"/>
              <a:t>de soluções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cada </a:t>
            </a:r>
            <a:r>
              <a:rPr lang="pt-BR" sz="1600" dirty="0" err="1" smtClean="0"/>
              <a:t>iterac</a:t>
            </a:r>
            <a:r>
              <a:rPr lang="pt-BR" sz="1600" dirty="0" err="1"/>
              <a:t>̧</a:t>
            </a:r>
            <a:r>
              <a:rPr lang="pt-BR" sz="1600" dirty="0" err="1" smtClean="0"/>
              <a:t>ão</a:t>
            </a:r>
            <a:r>
              <a:rPr lang="pt-BR" sz="1600" dirty="0" smtClean="0"/>
              <a:t> do PSO, após </a:t>
            </a:r>
            <a:r>
              <a:rPr lang="pt-BR" sz="1600" b="1" dirty="0" smtClean="0"/>
              <a:t>atualizar a nuvem de partículas</a:t>
            </a:r>
            <a:r>
              <a:rPr lang="pt-BR" sz="1600" dirty="0" smtClean="0"/>
              <a:t>, faça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sz="1600" dirty="0" smtClean="0"/>
              <a:t>Se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está</a:t>
            </a:r>
            <a:r>
              <a:rPr lang="pt-BR" sz="1600" dirty="0" smtClean="0"/>
              <a:t> </a:t>
            </a:r>
            <a:r>
              <a:rPr lang="pt-BR" sz="1600" b="1" dirty="0" smtClean="0"/>
              <a:t>contida em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: </a:t>
            </a:r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Enquanto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/>
              <a:t>ainda pertencer ao </a:t>
            </a:r>
            <a:r>
              <a:rPr lang="pt-BR" sz="1600" b="1" dirty="0" smtClean="0"/>
              <a:t>registro </a:t>
            </a:r>
            <a:r>
              <a:rPr lang="pt-BR" sz="1600" i="1" dirty="0" err="1" smtClean="0"/>
              <a:t>R</a:t>
            </a:r>
            <a:r>
              <a:rPr lang="pt-BR" sz="1600" i="1" dirty="0" smtClean="0"/>
              <a:t> </a:t>
            </a:r>
            <a:r>
              <a:rPr lang="pt-BR" sz="1600" dirty="0" smtClean="0"/>
              <a:t>faça</a:t>
            </a:r>
            <a:endParaRPr lang="pt-BR" sz="1600" i="1" dirty="0" smtClean="0"/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Escolhe uma operação </a:t>
            </a:r>
            <a:r>
              <a:rPr lang="pt-BR" sz="1600" i="1" dirty="0" smtClean="0"/>
              <a:t>Oi</a:t>
            </a:r>
            <a:r>
              <a:rPr lang="pt-BR" sz="1600" dirty="0" smtClean="0"/>
              <a:t> pertencente a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aleatoriamente</a:t>
            </a:r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Realiza a </a:t>
            </a:r>
            <a:r>
              <a:rPr lang="pt-BR" sz="1600" b="1" dirty="0"/>
              <a:t>troca do </a:t>
            </a:r>
            <a:r>
              <a:rPr lang="pt-BR" sz="1600" b="1" dirty="0" err="1"/>
              <a:t>nível</a:t>
            </a:r>
            <a:r>
              <a:rPr lang="pt-BR" sz="1600" b="1" dirty="0"/>
              <a:t> </a:t>
            </a:r>
            <a:r>
              <a:rPr lang="pt-BR" sz="1600" dirty="0"/>
              <a:t>em </a:t>
            </a:r>
            <a:r>
              <a:rPr lang="pt-BR" sz="1600" i="1" dirty="0" smtClean="0"/>
              <a:t>Oi</a:t>
            </a:r>
            <a:endParaRPr lang="pt-BR" sz="1600" dirty="0"/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Retorna </a:t>
            </a:r>
            <a:r>
              <a:rPr lang="pt-BR" sz="1600" b="1" dirty="0" smtClean="0"/>
              <a:t>nova solução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pt-BR" b="1" u="sng" dirty="0" smtClean="0"/>
              <a:t>Algoritmo SA:</a:t>
            </a:r>
            <a:r>
              <a:rPr lang="pt-BR" dirty="0" smtClean="0"/>
              <a:t> 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programação</a:t>
            </a:r>
            <a:r>
              <a:rPr lang="pt-BR" dirty="0" smtClean="0"/>
              <a:t>;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15418"/>
            <a:ext cx="4680520" cy="4369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99461" y="3501008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13219"/>
              </p:ext>
            </p:extLst>
          </p:nvPr>
        </p:nvGraphicFramePr>
        <p:xfrm>
          <a:off x="5717633" y="3883202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14968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60472" y="4205631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1242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Recebe o </a:t>
            </a:r>
            <a:r>
              <a:rPr lang="pt-BR" b="1" dirty="0" smtClean="0">
                <a:solidFill>
                  <a:schemeClr val="accent6"/>
                </a:solidFill>
              </a:rPr>
              <a:t>vetor de programação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</a:t>
            </a:r>
            <a:r>
              <a:rPr lang="pt-BR" b="1" dirty="0" smtClean="0"/>
              <a:t>programação</a:t>
            </a:r>
            <a:r>
              <a:rPr lang="pt-BR" dirty="0" smtClean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uma </a:t>
            </a:r>
            <a:r>
              <a:rPr lang="pt-BR" b="1" dirty="0" smtClean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</a:t>
            </a:r>
            <a:r>
              <a:rPr lang="pt-BR" b="1" dirty="0" smtClean="0"/>
              <a:t>programação</a:t>
            </a:r>
            <a:r>
              <a:rPr lang="pt-BR" dirty="0" smtClean="0"/>
              <a:t> </a:t>
            </a:r>
            <a:r>
              <a:rPr lang="pt-BR" i="1" dirty="0"/>
              <a:t>M*</a:t>
            </a:r>
          </a:p>
          <a:p>
            <a:pPr marL="285750" indent="-285750">
              <a:buFont typeface="Arial" charset="0"/>
              <a:buChar char="•"/>
            </a:pPr>
            <a:endParaRPr lang="pt-BR" i="1" baseline="-25000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</a:t>
            </a: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programação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 smtClean="0"/>
          </a:p>
          <a:p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672975972"/>
              </p:ext>
            </p:extLst>
          </p:nvPr>
        </p:nvGraphicFramePr>
        <p:xfrm>
          <a:off x="-108520" y="3429000"/>
          <a:ext cx="878497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9455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Enquanto </a:t>
            </a:r>
            <a:r>
              <a:rPr lang="pt-BR" b="1" i="1" dirty="0" smtClean="0">
                <a:solidFill>
                  <a:schemeClr val="accent6"/>
                </a:solidFill>
              </a:rPr>
              <a:t>operações(Mi) </a:t>
            </a:r>
            <a:r>
              <a:rPr lang="pt-BR" b="1" dirty="0" smtClean="0">
                <a:solidFill>
                  <a:schemeClr val="accent6"/>
                </a:solidFill>
              </a:rPr>
              <a:t>&lt; 2</a:t>
            </a:r>
            <a:endParaRPr lang="pt-BR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</a:t>
            </a:r>
            <a:r>
              <a:rPr lang="pt-BR" dirty="0">
                <a:solidFill>
                  <a:schemeClr val="accent6"/>
                </a:solidFill>
              </a:rPr>
              <a:t>uma </a:t>
            </a:r>
            <a:r>
              <a:rPr lang="pt-BR" b="1" dirty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</a:t>
            </a:r>
            <a:r>
              <a:rPr lang="pt-BR" b="1" dirty="0" smtClean="0"/>
              <a:t>programação</a:t>
            </a:r>
            <a:r>
              <a:rPr lang="pt-BR" dirty="0" smtClean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364493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578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Em Mi, escolhe uma </a:t>
            </a:r>
            <a:r>
              <a:rPr lang="pt-BR" b="1" dirty="0" smtClean="0">
                <a:solidFill>
                  <a:schemeClr val="accent6"/>
                </a:solidFill>
              </a:rPr>
              <a:t>operação aleatória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programação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46403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programação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0536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b="1" dirty="0" smtClean="0">
                <a:solidFill>
                  <a:schemeClr val="accent6"/>
                </a:solidFill>
              </a:rPr>
              <a:t>troca de valor </a:t>
            </a:r>
            <a:r>
              <a:rPr lang="pt-BR" dirty="0" smtClean="0">
                <a:solidFill>
                  <a:schemeClr val="accent6"/>
                </a:solidFill>
              </a:rPr>
              <a:t>com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programação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652120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304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programação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2652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{8, 2, 5, 1}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programação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>
                <a:solidFill>
                  <a:schemeClr val="accent6"/>
                </a:solidFill>
              </a:rPr>
              <a:t>Retorna o </a:t>
            </a:r>
            <a:r>
              <a:rPr lang="pt-BR" b="1" dirty="0">
                <a:solidFill>
                  <a:schemeClr val="accent6"/>
                </a:solidFill>
              </a:rPr>
              <a:t>vetor de </a:t>
            </a:r>
            <a:r>
              <a:rPr lang="pt-BR" b="1" dirty="0" smtClean="0">
                <a:solidFill>
                  <a:schemeClr val="accent6"/>
                </a:solidFill>
              </a:rPr>
              <a:t>programação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i="1" dirty="0">
                <a:solidFill>
                  <a:schemeClr val="accent6"/>
                </a:solidFill>
              </a:rPr>
              <a:t>M</a:t>
            </a:r>
            <a:r>
              <a:rPr lang="pt-BR" i="1" dirty="0" smtClean="0">
                <a:solidFill>
                  <a:schemeClr val="accent6"/>
                </a:solidFill>
              </a:rPr>
              <a:t>*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51824"/>
              </p:ext>
            </p:extLst>
          </p:nvPr>
        </p:nvGraphicFramePr>
        <p:xfrm>
          <a:off x="724887" y="3573016"/>
          <a:ext cx="8064897" cy="244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8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>
                <a:solidFill>
                  <a:schemeClr val="accent6">
                    <a:lumMod val="75000"/>
                  </a:schemeClr>
                </a:solidFill>
              </a:rPr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1243"/>
              </p:ext>
            </p:extLst>
          </p:nvPr>
        </p:nvGraphicFramePr>
        <p:xfrm>
          <a:off x="611560" y="3011100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12988" t="2960" r="2752" b="31745"/>
          <a:stretch/>
        </p:blipFill>
        <p:spPr>
          <a:xfrm>
            <a:off x="3670502" y="2636912"/>
            <a:ext cx="54486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72" y="2454350"/>
            <a:ext cx="5235970" cy="39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>
                <a:solidFill>
                  <a:schemeClr val="accent6">
                    <a:lumMod val="75000"/>
                  </a:schemeClr>
                </a:solidFill>
              </a:rPr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38835"/>
              </p:ext>
            </p:extLst>
          </p:nvPr>
        </p:nvGraphicFramePr>
        <p:xfrm>
          <a:off x="595234" y="3001775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sp>
        <p:nvSpPr>
          <p:cNvPr id="6" name="AutoShape 2" descr="data:image/png;base64,iVBORw0KGgoAAAANSUhEUgAAAu4AAAImCAMAAAA7eP8hAAADAFBMVEUAAAABAQECAgIDAwMEBAQFBQUGBgYHBwcICAgJCQkKCgoLCwsMDAwNDQ0ODg4PDw8QEBARERESEhITExMUFBQVFRUWFhYXFxcYGBgZGRkaGhobGxscHBwdHR0eHh4fHx8gICAhISEiIiIjIyMkJCQlJSUmJiYnJycoKCgpKSkqKiorKyssLCwtLS0uLi4vLy8wMDAxMTEyMjIzMzM0NDQ1NTU2NjY3Nzc4ODg5OTk6Ojo7Ozs8PDw9PT0+Pj4/Pz9AQEBBQUFCQkJDQ0NERERFRUVGRkZ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/isF19AAAACXBIWXMAAAsSAAALEgHS3X78AAAV2ElEQVR4nO3dCXwU5d3A8YfDgBgICQHkkFCgVkVArBHlMCJIS8HjRRABbw7hVaoWFF9QuVEOC4JG7CsIb7nkEAUxYHy5MUTLIcGiIFVEInJGCBASsk9nZxPIrmnIDJt9WP6/72c+s8/OzLM7pj+GST40qzQghjJ9AkDokDsEIXcIQu4QhNwhCLlDEHKHIOQOQcgdgpA7BCF3CELuEITcIQi5QxByhyDkDkHIHYKQOwQhdwhC7hCE3CEIuUMQcr/4jVejTJ/CpYLcjfN80PnqcnUe+/o/7c+q8bDn3LM4NbKwg6aoud6HOS0qxg/LKvYuccjduCeVLeLD/7D/2zEFIy0897RqdtOvKxWl1P3F3SUPuZuWpFSTD//5Xl1V+VBxDs88fvpX24b+obTyNn0qVr3qWabUzmLtkojcTWukamRaD+uUmq/PjG96edyzR7WOUm8Mqh/VYbfW6X3iImret927KXFUTEre1f3/21aPbjEn/x6nvvdvh7n2n5yfvdf/sfOUel1vLaX6/nqXwf/SiwC5G5ap1DDvo2fv3mP6QXX57yuo609abVdX1mX5Jn3mRqWuLK1qnLA23aJUXu7vKHV5ZaWeP/cydtPTVNlcrW9XT3v+S8VmtFd1jv16l5n/yosFuRu2Ran38scblfqH3helJlpt/25nzhNKHdik1AZtrTZam8oNX3zIzj0jSnU+lfucKrPj7MvYTY9RtaxhR9VD749R7ZRaUdgu0cjdsM1KLcwfj1WVBw0aVFc9ZLU9Qeu1SqWdPvrT+il3KJVsbfqz9xhv7quV+sG6HY9U/3v2ZeymR6nfWMN2qpvWc6x7mJ6F75KM3A2zbmZe8T56li7d1df3MxrVzGr7LfvCn+YZWF6VudGX+5ve47y5z1QR3tv2a9Xgsy9jN/22qqq93wz8xXq5ukp9W/guycjdtOtU/Wzr4XOllo5Q1+VtPJv7QlV63smDvtzf8u7x5r7KvrpnVVRTz76K3fQypaxvc6t4/2b4m/Wn5oHCd0lG7qYtVar1uh8/qq9iMpKV+lIfuSVu4rnch6uKhzwjA3I/Wkl1ycodoEp/dfZV7KZPVlKDjr+tSv1Lf19R3a/UosJ2iUbuxv3Fdwdz2Sfa01FFNLlcXXvoXO7WH4aIqqWU+rhg7t5rd4UopQadexG7aT3MfqWe2tNW1T7xgKp28Ne7ZCN385LvrVehYa/vrNHpoQ3L1xt4qMDNjGd8XKU2qXXVI36560/vqFa5+dwC/7bA13Ru4m0Vm7ySq6cqNUPvvsx3O+O/SzZyhyDkDkHIHYKQOwQhdwhC7hCE3CEIuUMQcocg5A5ByB2CkDsEIXcIQu4QhNwhCLlDEHKHIOQOQcgdgpA7BCF3CELuEITcIQi5QxByhyDkDkHIHYKQOwQhdwhiLPfj5b3rnIE16wzN+7W0BcdASTCVe2Y/+50HV1+yoNJE36aCY6AkGMp9XFnlfees2BlaT2hgX9ILjoESYSj3n3dM877zFrVf6zS1TweMgRJh7N492fvOSWU8Wh9Rm3TAGCgRZnOfFWWtsn0fd1twbHmji61fmj6WzsJS3KVoZnNf5r2iH1apOmBsObzb1j9V5+awsBR3KZrZ3DepA1pvV3t0wPicQRsNnBsuVWZzz46do/XkBvYnyBUcn0PuCCKzueshcSkrYydpnZh4buyH3BFEhnM/M6B23RHWBT0h4dzYD7kjiC72fzND7ggicocg5A5ByB2CkDsEIXcIQu4QhNwhCLlDEHKHIOQOQcgdgpA7BCF3CELuEITcIQi5QxByhyDkDkHIHYKQOwQhdwhC7hCE3CEIuUMQcocg5A5ByB2CkDsEIXcIQu4QhNwhCLlDEHKHIOQOQcgdgpA7BCF3CGI494M9YusNyfWNRypL/YADyB1BZDb33GYt1y+u+aLvSc97kpKS1gQcQe4IIrO5ry6drvWi2Cz7SZuxhRxB7ggis7knXmWtflLb7CcN5hZyBLkjiMzmvqD8Sa1TVLJ3nBvRqVa1bukBR5A7gshs7odj+mbsjFdLveN9qsuqJY2b5uTtGt3W1iNVZ+xlYSnuUjTDP5lZVUtFjFap3mHOQY/WO9U6/wO4uiOITP/c3bMn6xv147nnkQE38OSOIDKb+/6uu7Qe28wef3zzL1rvUZv9jyB3BJHZ3D2NWiVPi1ysdWKizqxyX+ry+Ds9/keQO4LI8M3MrjZXxM+3HhMSrHGHKrX6ZQQcQO4IItP37udD7ggicocg5A5ByB2CkDsEIXcIQu4QhNwhCLlDEHKHIOQOQcgdgpA7BCF3CELuEITcIQi5QxByhyDkDkHIHYKQOwQhdwhC7hCE3CEIuUMQcocg5A5ByB2CkDsEIXcIQu4QhNwhCLlDEHKHIOQOQcgdgpA7BCF3CGI494M9YusNyfWNcwbWrDM0N+AAckcQmc09t1nL9Ytrvuh7Mrj6kgWVJgYcQe4IIrO5ry6drvWi2CzvOCt2htYTGgRc3sn9rIwpLyVrvfOV0du1Xjt04kGdO2/Iu6f1scQXPzZ9amHDbO6JV1mrn9Q273iL2q91mtrnfwS55/uhxcy1f352ebuPlnecP6Ln6rktvrp31IZJbb5rMW3dwL6mTy5cmM19QfmTWqeoZO84qYxH6yNqk/8R5J7viVRrdf9Nx62/B29sZw13Nh9urae3XmmtH91i9tzChtncD8f0zdgZr5Z6x7OirFW2WpG3a3RbW49UnbE3jJbN/Wa2HeBw6TsxptP5l8u869fKeNfjynd6LbrTuIrW+N5x0db6rteK8wpVnZ6YtQw2/yV1thTN8E9mVtVSEaOV97qll3mv7od943PC7eqe/FRaCem8wFp1bPRFWtqWRrdZwxU3PGOtX7n5//L3lYjbTX9Bg8v0z909e7K+UT96R5vUAa23qz3++8k934qGE2c/3nnyrdNmtB7zeLdZUxovbP783GFNlzWcMLvvXSX1puQeTPu77tJ6bDN7nB07R+vJDTz+R5D7Waue6f3atrT5/frOSkub3Kf/J2mbhz7+wudpa5/tNXZbib0puQeRp1Gr5GmRi7VOTNR6SFzKythJAUeQu1nkHky72lwRP996TEjQ+syA2nVHBFzcyd0wcg8pcjeL3EOK3M0i95Aid7PIPaTI3SxyDylyN4vcQ4rczSJ3t05t22JzNInczSJ3l1ZFKR9Hs8jdLHJ3qelvF6fYHM0id7PI3aUKi9zMInezyN2leHIPQ+Tu0pxbjriYRe5mkbtLrzSPuqfPExZHs8jdLHJ3qWE+R7PI3SxyDylyN4vcL8yn1RwdTu5mkbtLe+6sWsVS9hpHs8jdLHJ3qXPsSw0TxvSI+cHRLHI3i9xdqjpCL7pX625/dTSL3M0id5fKzdM/1vTo5Y0dzSJ3s8jdpWue056YrXpZBUezyN0scnfp5XITdNtOn7Vr4mgWuZtF7i6d7POI3lpBlXf225nJ3SxyvxAn1u53NoHczSJ3t069+dDtPaaccjaJ3M0id5d+/o1q2L6Rqvezo1nkbha5u/RA1AZrvb5Sd0ezyN0scnfpylfthxFXOppF7maRu0t1ZtgP79RyNIvczSJ3l55snWOts1v1cTSL3M0id5fWX914wpzx11eatdhS7Fnkbha5u32ngoo9i9zNIneXfiqo2LPI3Sxyd2vvVn16ZPf3nE0id7PI3aXl5Xvq4eoaNcvRLHI3i9xdim/xvafOMN0t3tEscjeL3F2q8I7+l/pGT6/oaBa5m0XuLsW+rt+s7tFvRTuaRe6Fe6h7aN6H3F26t+Hcer30PxreVnBjRu+qNZ4+4RuP9P6Esn7ALHIvXIO6oXkfcnfp66tU9d26euSaghu7XfdpUt3+vnHPe5KSktYEzCL3wpG7KyH8QWTOjkytP9xXcNPpsku0nhbr++zgNmMLmUTuhSN3V0KYe+6yF59M/+x0wU2ZpVdqPb9Srv2kwdxCJpF74cjdldDlnnm7ilQ7mjXx+793dGx/9ECLR+1hbkSnWtW6pQfMCrvcf3tLSasRbSlT2ruuUeJvdq3pL2hwhS73Zyt8kFtux/pqfQtuPFRZqdq+b1X3qS6rljRumpO3Z3RbW49UnbE3jJbku8eqdpfQ8qD5L6mzpWihy73mSK3L7dAvX1Vg2/Ebuqas+1MrO/Gcg9Yt/E61zn9W2F3dE54NiSrRoXmfpqa/oMEVutwj59m5/z2ywLaFMdlW82UL/DgmMuAGPuxy5979Yha63G/tZuf+WLMC22ZGW7kfK5vkHX988y9a71Gb/WeRe+HI3ZXQ5b5EdU26bNHLan6BbQeqdd6wul294zoxUWdWuS91efydHv9Z5F44cnclhD+InFldKRWd6Ldte8fo2M67tU5I0HpXhyq1+mUETCL3wpG7K6H8LWJZ2z7ackL/09EccjeL3F16y15n/s9ljmaRu1nk7lKpKdbqwzjV29EscjeL3F2aWuqv392tbkhxNovczSJ3t6aXiqj0es75j/ND7maRu2t/Lz3O8RxyN4vc3XjXdlepodba0URyN4vcXb2Nm1+p5EXuZpG7G6cKcDSR3M0i9wvDh8SHFXJ3iQ+JD0fk7hIfEh+OyN0lPiQ+HJG7S3xIfDgid5f4kPhwRO4u8SHx4YjcXeJD4sMRuV8IPiQ+zJB7SJG7WeTuRrMCHE0kd7PI3dXbqMYd8jmaSO5mkbsbT9dQLd8o/uftnUPuZpG7K2dW961a+o6/HXI6j9zNIne3cj7pGV22/YzA3yRTNHI3i9wvwOllD0VGOJpB7maR+wXImPHHMpUdzSB3s8jdrRMLOpW7otuHWY4mkbtZ5O5K9rIHIyPumZfpdB65m0XubjwRU/rO6UddTCR3s8jd1duo69vkczSR3M0idzfaFOBoIrmbRe4hRe5mkXtIkbtZ5B5S5G4WuYcUuZtF7iFF7maRe0iRu1nkHlLkbha5B1NG76o1nj7hG+cMrFlnaG7AAeRuFrkHU7frPk2q2983Hlx9yYJKEwMOIHezyD2ITpddovW0WPuTsrNiZ2g9oUHA5Z3cz5rZusnjKdtGNrt5yJdf9G1629tpn97XuMPStNltGz+8ocTelNyDKLP0Sq3nV7IT36L2a52m9vkfQe75Zt2evGVKqwGPb/y8f5924zav+sPE38/+8v2bprZcsXXqrVtL6l3JPZg6tj96oMWj9jCpjHWRP6I25e05vNvWP1Xn5oTRktzzk6TlDpels9+def7l1knWukvcDGsd33zm9HffbvqYtf35+DHWutOo4rzCLKcnZi13mP+SOluKZjj3Q5WVqu37VnVWlLXKVivy9rzVx/bIBn3spzBavh09s4/T5fkx13Y//3JFN2v9Ujnv+IWY7sOu7v7cVda4y3O/s9Z3Dy3OKzR0cW5TzX9JnS1FM5v78Ru6pqz7Uyv7z+Qy79X9sEr1PyLcbmZKzgsfaO1pm/CD1gebN8/Wes3dfa2tozvPttYddps+uzBhNveFMdb/bsfLrvGON6kDWm9Xe/yPIPd8x9s/ObLd9K9aDn6p5RcLW494ps3hwZ3G9Oh18u4nRv0x0fTJhQuzuc+MtnI/VjbJO86OnaP15AYe/yPI/SzPZx9Y38ef+GT5Ma1/XrL2jNbfvL/N2r5x8V7TpxY2zOZ+oFrnDavb1TuuE63r05C4lJWxkwKOIHcEkeFvVbd3jI7tbN14JiRofWZA7bojAi7u5I5g4t/MQBByhyDkDkHIHYKQOwQhdwhC7hCE3CEIuUMQcocg5A5ByB2CkDsEIXcIQu4QhNwhCLlDEHKHIOQOQcgdgpA7BCF3CELuEITcIQi5QxByhyDkDkHIHYKQOwQhdwhC7hCE3CEIuUMQcocg5A5ByB2CkDsEIXcIYjb3uco20n4y0jusH3AEuSOIzOaenmRZWH6d/aTnPdaTNQFHkDuC6CK4mRne2/fYZmwhO8kdQWQ+9/S4I75Bg7mF7CV3BJH53HuN9j3mRnSqVa1bev7mr5NtvTbqnJMsLMVdimY8921VfvEN9qkuq5Y0bpqTt/39V22PrtcnDrGwFHcpmvHcuz6VN8g56NF6p1rnv5ubGQSR6dyPlvvM73lkwA08uSOITOc+vaYnb/TxzdZdzR612X8/uSOITOfeo7P9kJioM6vcl7o8/k6P/35yRxAZzt1Ta7z9mJCg9a4OVWr1ywg4gNwRRKav7udD7ggicocg5A5ByB2CkDsEIXcIQu4QhNwhCLlDEHKHIOQOQcgdgpA7BCF3CELuEITcIQi5QxByhyDkDkHIHYKQOwQhdwhC7hCE3CEIuUMQcocg5A5ByB2CkDsEIXcIQu4QhNwhCLlDEHKHIOQOQcgdgpA7BCF3CGI297nKNtJ+kjOwZp2huQFHkDuCyGzu6UmWheXX2U8GV1+yoNLEgCPIHUF0EdzMDO9tP2TFztB6QoOAyzu5I4jM554ed8R+3KL2a52m9vnvJXcEkfnce432PSaV8Wh9RG3K27z+bdvDKTrrFxaW4i5FM577tip5pzgrylplqxV521f6cp/yvT6VwcJS3KVoxnPv+lTeYJn36n5YpRo9G1zaTOd+tNxneaNN6oDW29Ueo6eDS5vp3KfX9OSNsmPnaD25gafIw4ELYTr3Hp3th8RErYfEpayMnWT4fHBJM5y7p9Z4+zEhQeszA2rXHcHFHSXI9NUdCCFyhyDkDkHIHYKQOwQh9/D08m7TZxCWyD08/fc202cQlsg9PPUndzfIPTyRuyvkHp7I3RVyD0/k7gq5hydyd4XcwxO5u0Lu4Wl3lukzCEv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ci/AZAK2Ygg7SHK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png;base64,iVBORw0KGgoAAAANSUhEUgAAAu4AAAImCAMAAAA7eP8hAAADAFBMVEUAAAABAQECAgIDAwMEBAQFBQUGBgYHBwcICAgJCQkKCgoLCwsMDAwNDQ0ODg4PDw8QEBARERESEhITExMUFBQVFRUWFhYXFxcYGBgZGRkaGhobGxscHBwdHR0eHh4fHx8gICAhISEiIiIjIyMkJCQlJSUmJiYnJycoKCgpKSkqKiorKyssLCwtLS0uLi4vLy8wMDAxMTEyMjIzMzM0NDQ1NTU2NjY3Nzc4ODg5OTk6Ojo7Ozs8PDw9PT0+Pj4/Pz9AQEBBQUFCQkJDQ0NERERFRUVGRkZ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/isF19AAAACXBIWXMAAAsSAAALEgHS3X78AAAV2ElEQVR4nO3dCXwU5d3A8YfDgBgICQHkkFCgVkVArBHlMCJIS8HjRRABbw7hVaoWFF9QuVEOC4JG7CsIb7nkEAUxYHy5MUTLIcGiIFVEInJGCBASsk9nZxPIrmnIDJt9WP6/72c+s8/OzLM7pj+GST40qzQghjJ9AkDokDsEIXcIQu4QhNwhCLlDEHKHIOQOQcgdgpA7BCF3CELuEITcIQi5QxByhyDkDkHIHYKQOwQhdwhC7hCE3CEIuUMQcr/4jVejTJ/CpYLcjfN80PnqcnUe+/o/7c+q8bDn3LM4NbKwg6aoud6HOS0qxg/LKvYuccjduCeVLeLD/7D/2zEFIy0897RqdtOvKxWl1P3F3SUPuZuWpFSTD//5Xl1V+VBxDs88fvpX24b+obTyNn0qVr3qWabUzmLtkojcTWukamRaD+uUmq/PjG96edyzR7WOUm8Mqh/VYbfW6X3iImret927KXFUTEre1f3/21aPbjEn/x6nvvdvh7n2n5yfvdf/sfOUel1vLaX6/nqXwf/SiwC5G5ap1DDvo2fv3mP6QXX57yuo609abVdX1mX5Jn3mRqWuLK1qnLA23aJUXu7vKHV5ZaWeP/cydtPTVNlcrW9XT3v+S8VmtFd1jv16l5n/yosFuRu2Ran38scblfqH3helJlpt/25nzhNKHdik1AZtrTZam8oNX3zIzj0jSnU+lfucKrPj7MvYTY9RtaxhR9VD749R7ZRaUdgu0cjdsM1KLcwfj1WVBw0aVFc9ZLU9Qeu1SqWdPvrT+il3KJVsbfqz9xhv7quV+sG6HY9U/3v2ZeymR6nfWMN2qpvWc6x7mJ6F75KM3A2zbmZe8T56li7d1df3MxrVzGr7LfvCn+YZWF6VudGX+5ve47y5z1QR3tv2a9Xgsy9jN/22qqq93wz8xXq5ukp9W/guycjdtOtU/Wzr4XOllo5Q1+VtPJv7QlV63smDvtzf8u7x5r7KvrpnVVRTz76K3fQypaxvc6t4/2b4m/Wn5oHCd0lG7qYtVar1uh8/qq9iMpKV+lIfuSVu4rnch6uKhzwjA3I/Wkl1ycodoEp/dfZV7KZPVlKDjr+tSv1Lf19R3a/UosJ2iUbuxv3Fdwdz2Sfa01FFNLlcXXvoXO7WH4aIqqWU+rhg7t5rd4UopQadexG7aT3MfqWe2tNW1T7xgKp28Ne7ZCN385LvrVehYa/vrNHpoQ3L1xt4qMDNjGd8XKU2qXXVI36560/vqFa5+dwC/7bA13Ru4m0Vm7ySq6cqNUPvvsx3O+O/SzZyhyDkDkHIHYKQOwQhdwhC7hCE3CEIuUMQcocg5A5ByB2CkDsEIXcIQu4QhNwhCLlDEHKHIOQOQcgdgpA7BCF3CELuEITcIQi5QxByhyDkDkHIHYKQOwQhdwhiLPfj5b3rnIE16wzN+7W0BcdASTCVe2Y/+50HV1+yoNJE36aCY6AkGMp9XFnlfees2BlaT2hgX9ILjoESYSj3n3dM877zFrVf6zS1TweMgRJh7N492fvOSWU8Wh9Rm3TAGCgRZnOfFWWtsn0fd1twbHmji61fmj6WzsJS3KVoZnNf5r2iH1apOmBsObzb1j9V5+awsBR3KZrZ3DepA1pvV3t0wPicQRsNnBsuVWZzz46do/XkBvYnyBUcn0PuCCKzueshcSkrYydpnZh4buyH3BFEhnM/M6B23RHWBT0h4dzYD7kjiC72fzND7ggicocg5A5ByB2CkDsEIXcIQu4QhNwhCLlDEHKHIOQOQcgdgpA7BCF3CELuEITcIQi5QxByhyDkDkHIHYKQOwQhdwhC7hCE3CEIuUMQcocg5A5ByB2CkDsEIXcIQu4QhNwhCLlDEHKHIOQOQcgdgpA7BCF3CGI494M9YusNyfWNRypL/YADyB1BZDb33GYt1y+u+aLvSc97kpKS1gQcQe4IIrO5ry6drvWi2Cz7SZuxhRxB7ggis7knXmWtflLb7CcN5hZyBLkjiMzmvqD8Sa1TVLJ3nBvRqVa1bukBR5A7gshs7odj+mbsjFdLveN9qsuqJY2b5uTtGt3W1iNVZ+xlYSnuUjTDP5lZVUtFjFap3mHOQY/WO9U6/wO4uiOITP/c3bMn6xv147nnkQE38OSOIDKb+/6uu7Qe28wef3zzL1rvUZv9jyB3BJHZ3D2NWiVPi1ysdWKizqxyX+ry+Ds9/keQO4LI8M3MrjZXxM+3HhMSrHGHKrX6ZQQcQO4IItP37udD7ggicocg5A5ByB2CkDsEIXcIQu4QhNwhCLlDEHKHIOQOQcgdgpA7BCF3CELuEITcIQi5QxByhyDkDkHIHYKQOwQhdwhC7hCE3CEIuUMQcocg5A5ByB2CkDsEIXcIQu4QhNwhCLlDEHKHIOQOQcgdgpA7BCF3CGI494M9YusNyfWNcwbWrDM0N+AAckcQmc09t1nL9Ytrvuh7Mrj6kgWVJgYcQe4IIrO5ry6drvWi2CzvOCt2htYTGgRc3sn9rIwpLyVrvfOV0du1Xjt04kGdO2/Iu6f1scQXPzZ9amHDbO6JV1mrn9Q273iL2q91mtrnfwS55/uhxcy1f352ebuPlnecP6Ln6rktvrp31IZJbb5rMW3dwL6mTy5cmM19QfmTWqeoZO84qYxH6yNqk/8R5J7viVRrdf9Nx62/B29sZw13Nh9urae3XmmtH91i9tzChtncD8f0zdgZr5Z6x7OirFW2WpG3a3RbW49UnbE3jJbN/Wa2HeBw6TsxptP5l8u869fKeNfjynd6LbrTuIrW+N5x0db6rteK8wpVnZ6YtQw2/yV1thTN8E9mVtVSEaOV97qll3mv7od943PC7eqe/FRaCem8wFp1bPRFWtqWRrdZwxU3PGOtX7n5//L3lYjbTX9Bg8v0z909e7K+UT96R5vUAa23qz3++8k934qGE2c/3nnyrdNmtB7zeLdZUxovbP783GFNlzWcMLvvXSX1puQeTPu77tJ6bDN7nB07R+vJDTz+R5D7Waue6f3atrT5/frOSkub3Kf/J2mbhz7+wudpa5/tNXZbib0puQeRp1Gr5GmRi7VOTNR6SFzKythJAUeQu1nkHky72lwRP996TEjQ+syA2nVHBFzcyd0wcg8pcjeL3EOK3M0i95Aid7PIPaTI3SxyDylyN4vcQ4rczSJ3t05t22JzNInczSJ3l1ZFKR9Hs8jdLHJ3qelvF6fYHM0id7PI3aUKi9zMInezyN2leHIPQ+Tu0pxbjriYRe5mkbtLrzSPuqfPExZHs8jdLHJ3qWE+R7PI3SxyDylyN4vcL8yn1RwdTu5mkbtLe+6sWsVS9hpHs8jdLHJ3qXPsSw0TxvSI+cHRLHI3i9xdqjpCL7pX625/dTSL3M0id5fKzdM/1vTo5Y0dzSJ3s8jdpWue056YrXpZBUezyN0scnfp5XITdNtOn7Vr4mgWuZtF7i6d7POI3lpBlXf225nJ3SxyvxAn1u53NoHczSJ3t069+dDtPaaccjaJ3M0id5d+/o1q2L6Rqvezo1nkbha5u/RA1AZrvb5Sd0ezyN0scnfpylfthxFXOppF7maRu0t1ZtgP79RyNIvczSJ3l55snWOts1v1cTSL3M0id5fWX914wpzx11eatdhS7Fnkbha5u32ngoo9i9zNIneXfiqo2LPI3Sxyd2vvVn16ZPf3nE0id7PI3aXl5Xvq4eoaNcvRLHI3i9xdim/xvafOMN0t3tEscjeL3F2q8I7+l/pGT6/oaBa5m0XuLsW+rt+s7tFvRTuaRe6Fe6h7aN6H3F26t+Hcer30PxreVnBjRu+qNZ4+4RuP9P6Esn7ALHIvXIO6oXkfcnfp66tU9d26euSaghu7XfdpUt3+vnHPe5KSktYEzCL3wpG7KyH8QWTOjkytP9xXcNPpsku0nhbr++zgNmMLmUTuhSN3V0KYe+6yF59M/+x0wU2ZpVdqPb9Srv2kwdxCJpF74cjdldDlnnm7ilQ7mjXx+793dGx/9ECLR+1hbkSnWtW6pQfMCrvcf3tLSasRbSlT2ruuUeJvdq3pL2hwhS73Zyt8kFtux/pqfQtuPFRZqdq+b1X3qS6rljRumpO3Z3RbW49UnbE3jJbku8eqdpfQ8qD5L6mzpWihy73mSK3L7dAvX1Vg2/Ebuqas+1MrO/Gcg9Yt/E61zn9W2F3dE54NiSrRoXmfpqa/oMEVutwj59m5/z2ywLaFMdlW82UL/DgmMuAGPuxy5979Yha63G/tZuf+WLMC22ZGW7kfK5vkHX988y9a71Gb/WeRe+HI3ZXQ5b5EdU26bNHLan6BbQeqdd6wul294zoxUWdWuS91efydHv9Z5F44cnclhD+InFldKRWd6Ldte8fo2M67tU5I0HpXhyq1+mUETCL3wpG7K6H8LWJZ2z7ackL/09EccjeL3F16y15n/s9ljmaRu1nk7lKpKdbqwzjV29EscjeL3F2aWuqv392tbkhxNovczSJ3t6aXiqj0es75j/ND7maRu2t/Lz3O8RxyN4vc3XjXdlepodba0URyN4vcXb2Nm1+p5EXuZpG7G6cKcDSR3M0i9wvDh8SHFXJ3iQ+JD0fk7hIfEh+OyN0lPiQ+HJG7S3xIfDgid5f4kPhwRO4u8SHx4YjcXeJD4sMRuV8IPiQ+zJB7SJG7WeTuRrMCHE0kd7PI3dXbqMYd8jmaSO5mkbsbT9dQLd8o/uftnUPuZpG7K2dW961a+o6/HXI6j9zNIne3cj7pGV22/YzA3yRTNHI3i9wvwOllD0VGOJpB7maR+wXImPHHMpUdzSB3s8jdrRMLOpW7otuHWY4mkbtZ5O5K9rIHIyPumZfpdB65m0XubjwRU/rO6UddTCR3s8jd1duo69vkczSR3M0idzfaFOBoIrmbRe4hRe5mkXtIkbtZ5B5S5G4WuYcUuZtF7iFF7maRe0iRu1nkHlLkbha5B1NG76o1nj7hG+cMrFlnaG7AAeRuFrkHU7frPk2q2983Hlx9yYJKEwMOIHezyD2ITpddovW0WPuTsrNiZ2g9oUHA5Z3cz5rZusnjKdtGNrt5yJdf9G1629tpn97XuMPStNltGz+8ocTelNyDKLP0Sq3nV7IT36L2a52m9vkfQe75Zt2evGVKqwGPb/y8f5924zav+sPE38/+8v2bprZcsXXqrVtL6l3JPZg6tj96oMWj9jCpjHWRP6I25e05vNvWP1Xn5oTRktzzk6TlDpels9+def7l1knWukvcDGsd33zm9HffbvqYtf35+DHWutOo4rzCLKcnZi13mP+SOluKZjj3Q5WVqu37VnVWlLXKVivy9rzVx/bIBn3spzBavh09s4/T5fkx13Y//3JFN2v9Ujnv+IWY7sOu7v7cVda4y3O/s9Z3Dy3OKzR0cW5TzX9JnS1FM5v78Ru6pqz7Uyv7z+Qy79X9sEr1PyLcbmZKzgsfaO1pm/CD1gebN8/Wes3dfa2tozvPttYddps+uzBhNveFMdb/bsfLrvGON6kDWm9Xe/yPIPd8x9s/ObLd9K9aDn6p5RcLW494ps3hwZ3G9Oh18u4nRv0x0fTJhQuzuc+MtnI/VjbJO86OnaP15AYe/yPI/SzPZx9Y38ef+GT5Ma1/XrL2jNbfvL/N2r5x8V7TpxY2zOZ+oFrnDavb1TuuE63r05C4lJWxkwKOIHcEkeFvVbd3jI7tbN14JiRofWZA7bojAi7u5I5g4t/MQBByhyDkDkHIHYKQOwQhdwhC7hCE3CEIuUMQcocg5A5ByB2CkDsEIXcIQu4QhNwhCLlDEHKHIOQOQcgdgpA7BCF3CELuEITcIQi5QxByhyDkDkHIHYKQOwQhdwhC7hCE3CEIuUMQcocg5A5ByB2CkDsEIXcIYjb3uco20n4y0jusH3AEuSOIzOaenmRZWH6d/aTnPdaTNQFHkDuC6CK4mRne2/fYZmwhO8kdQWQ+9/S4I75Bg7mF7CV3BJH53HuN9j3mRnSqVa1bev7mr5NtvTbqnJMsLMVdimY8921VfvEN9qkuq5Y0bpqTt/39V22PrtcnDrGwFHcpmvHcuz6VN8g56NF6p1rnv5ubGQSR6dyPlvvM73lkwA08uSOITOc+vaYnb/TxzdZdzR612X8/uSOITOfeo7P9kJioM6vcl7o8/k6P/35yRxAZzt1Ta7z9mJCg9a4OVWr1ywg4gNwRRKav7udD7ggicocg5A5ByB2CkDsEIXcIQu4QhNwhCLlDEHKHIOQOQcgdgpA7BCF3CELuEITcIQi5QxByhyDkDkHIHYKQOwQhdwhC7hCE3CEIuUMQcocg5A5ByB2CkDsEIXcIQu4QhNwhCLlDEHKHIOQOQcgdgpA7BCF3CGI297nKNtJ+kjOwZp2huQFHkDuCyGzu6UmWheXX2U8GV1+yoNLEgCPIHUF0EdzMDO9tP2TFztB6QoOAyzu5I4jM554ed8R+3KL2a52m9vnvJXcEkfnce432PSaV8Wh9RG3K27z+bdvDKTrrFxaW4i5FM577tip5pzgrylplqxV521f6cp/yvT6VwcJS3KVoxnPv+lTeYJn36n5YpRo9G1zaTOd+tNxneaNN6oDW29Ueo6eDS5vp3KfX9OSNsmPnaD25gafIw4ELYTr3Hp3th8RErYfEpayMnWT4fHBJM5y7p9Z4+zEhQeszA2rXHcHFHSXI9NUdCCFyhyDkDkHIHYKQOwQh9/D08m7TZxCWyD08/fc202cQlsg9PPUndzfIPTyRuyvkHp7I3RVyD0/k7gq5hydyd4XcwxO5u0Lu4Wl3lukzCEv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ci/AZAK2Ygg7SHK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3528" r="3582" b="30309"/>
          <a:stretch/>
        </p:blipFill>
        <p:spPr>
          <a:xfrm>
            <a:off x="3506565" y="2636912"/>
            <a:ext cx="5653877" cy="32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b="1" dirty="0" err="1"/>
              <a:t>Flow</a:t>
            </a:r>
            <a:r>
              <a:rPr lang="pt-BR" b="1" dirty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(FS), </a:t>
            </a:r>
            <a:r>
              <a:rPr lang="pt-BR" b="1" dirty="0" err="1"/>
              <a:t>Job</a:t>
            </a:r>
            <a:r>
              <a:rPr lang="pt-BR" b="1" dirty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(JS), Open-shop </a:t>
            </a:r>
            <a:r>
              <a:rPr lang="pt-BR" b="1" dirty="0" err="1"/>
              <a:t>Scheduling</a:t>
            </a:r>
            <a:r>
              <a:rPr lang="pt-BR" b="1" dirty="0"/>
              <a:t> (OS) </a:t>
            </a:r>
            <a:r>
              <a:rPr lang="pt-BR" dirty="0"/>
              <a:t>e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Flexible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Job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-shop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Scheduling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(FJSP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pt-BR" b="1" dirty="0" smtClean="0"/>
              <a:t>.</a:t>
            </a:r>
            <a:endParaRPr lang="pt-BR" b="1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493096"/>
          </a:xfrm>
        </p:spPr>
        <p:txBody>
          <a:bodyPr>
            <a:normAutofit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NÃO</a:t>
            </a:r>
          </a:p>
          <a:p>
            <a:pPr lvl="2"/>
            <a:r>
              <a:rPr lang="pt-BR" sz="1900" i="1" dirty="0" smtClean="0"/>
              <a:t>~16% </a:t>
            </a:r>
            <a:r>
              <a:rPr lang="pt-BR" sz="1900" i="1" dirty="0" err="1" smtClean="0"/>
              <a:t>Xia</a:t>
            </a:r>
            <a:r>
              <a:rPr lang="pt-BR" sz="1900" i="1" dirty="0" smtClean="0"/>
              <a:t>; Wu (2005)</a:t>
            </a:r>
          </a:p>
          <a:p>
            <a:pPr lvl="2"/>
            <a:r>
              <a:rPr lang="pt-BR" sz="1900" i="1" dirty="0" smtClean="0"/>
              <a:t>~27% Aranha (2016)</a:t>
            </a:r>
          </a:p>
          <a:p>
            <a:pPr lvl="2"/>
            <a:endParaRPr lang="pt-BR" sz="1900" b="1" dirty="0" smtClean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64604"/>
              </p:ext>
            </p:extLst>
          </p:nvPr>
        </p:nvGraphicFramePr>
        <p:xfrm>
          <a:off x="4960618" y="1484784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15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4938874" y="6581001"/>
            <a:ext cx="4205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sp>
        <p:nvSpPr>
          <p:cNvPr id="6" name="Estrela de 5 pontas 5"/>
          <p:cNvSpPr/>
          <p:nvPr/>
        </p:nvSpPr>
        <p:spPr>
          <a:xfrm>
            <a:off x="7524328" y="1813760"/>
            <a:ext cx="360040" cy="360040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500022"/>
            <a:ext cx="4876800" cy="36576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r="7385" b="2635"/>
          <a:stretch/>
        </p:blipFill>
        <p:spPr>
          <a:xfrm>
            <a:off x="4283968" y="2204863"/>
            <a:ext cx="4860033" cy="41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 </a:t>
            </a:r>
            <a:r>
              <a:rPr lang="pt-BR" i="1" dirty="0" err="1" smtClean="0"/>
              <a:t>dataset</a:t>
            </a:r>
            <a:r>
              <a:rPr lang="pt-BR" dirty="0" smtClean="0"/>
              <a:t> 10x10 e próximo desta métrica no 15x10;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 smtClean="0"/>
              <a:t>Controle </a:t>
            </a:r>
            <a:r>
              <a:rPr lang="pt-BR" dirty="0" err="1" smtClean="0"/>
              <a:t>antiestagnação</a:t>
            </a:r>
            <a:r>
              <a:rPr lang="pt-BR" smtClean="0"/>
              <a:t>;</a:t>
            </a:r>
            <a:endParaRPr lang="pt-BR" dirty="0" smtClean="0"/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conjunto de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operações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estágios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de processamento)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pre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́-ordenadas</a:t>
            </a:r>
            <a:r>
              <a:rPr lang="pt-BR" b="1" dirty="0"/>
              <a:t> </a:t>
            </a:r>
            <a:r>
              <a:rPr lang="pt-BR" dirty="0"/>
              <a:t>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/>
              <a:t>tal forma de </a:t>
            </a:r>
            <a:r>
              <a:rPr lang="pt-BR" dirty="0" err="1"/>
              <a:t>produção</a:t>
            </a:r>
            <a:r>
              <a:rPr lang="pt-BR" dirty="0"/>
              <a:t> difere do anterior pelo fato de que, nesse caso, </a:t>
            </a:r>
            <a:r>
              <a:rPr lang="pt-BR" b="1" dirty="0"/>
              <a:t>cada </a:t>
            </a:r>
            <a:r>
              <a:rPr lang="pt-BR" b="1" i="1" dirty="0" err="1"/>
              <a:t>job</a:t>
            </a:r>
            <a:r>
              <a:rPr lang="pt-BR" b="1" i="1" dirty="0"/>
              <a:t> </a:t>
            </a:r>
            <a:r>
              <a:rPr lang="pt-BR" b="1" dirty="0"/>
              <a:t>apresenta uma </a:t>
            </a:r>
            <a:r>
              <a:rPr lang="pt-BR" b="1" dirty="0" err="1"/>
              <a:t>sequência</a:t>
            </a:r>
            <a:r>
              <a:rPr lang="pt-BR" b="1" dirty="0"/>
              <a:t> </a:t>
            </a:r>
            <a:r>
              <a:rPr lang="pt-BR" b="1" dirty="0" err="1"/>
              <a:t>própria</a:t>
            </a:r>
            <a:r>
              <a:rPr lang="pt-BR" b="1" dirty="0"/>
              <a:t> de </a:t>
            </a:r>
            <a:r>
              <a:rPr lang="pt-BR" b="1" dirty="0" err="1"/>
              <a:t>execução</a:t>
            </a:r>
            <a:r>
              <a:rPr lang="pt-BR" b="1" dirty="0"/>
              <a:t> de suas </a:t>
            </a:r>
            <a:r>
              <a:rPr lang="pt-BR" b="1" dirty="0" err="1"/>
              <a:t>operações</a:t>
            </a:r>
            <a:r>
              <a:rPr lang="pt-BR" b="1" dirty="0"/>
              <a:t> </a:t>
            </a:r>
            <a:r>
              <a:rPr lang="pt-BR" dirty="0"/>
              <a:t>nos recursos produtivos </a:t>
            </a:r>
            <a:r>
              <a:rPr lang="pt-BR" dirty="0" err="1"/>
              <a:t>disponíveis</a:t>
            </a:r>
            <a:r>
              <a:rPr lang="pt-BR" dirty="0"/>
              <a:t>, </a:t>
            </a:r>
            <a:r>
              <a:rPr lang="pt-BR" u="sng" dirty="0">
                <a:solidFill>
                  <a:schemeClr val="accent6">
                    <a:lumMod val="75000"/>
                  </a:schemeClr>
                </a:solidFill>
              </a:rPr>
              <a:t>podendo o recurso ser ou </a:t>
            </a:r>
            <a:r>
              <a:rPr lang="pt-BR" u="sng" dirty="0" err="1">
                <a:solidFill>
                  <a:schemeClr val="accent6">
                    <a:lumMod val="75000"/>
                  </a:schemeClr>
                </a:solidFill>
              </a:rPr>
              <a:t>não</a:t>
            </a:r>
            <a:r>
              <a:rPr lang="pt-BR" u="sng" dirty="0">
                <a:solidFill>
                  <a:schemeClr val="accent6">
                    <a:lumMod val="75000"/>
                  </a:schemeClr>
                </a:solidFill>
              </a:rPr>
              <a:t> compartilhado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/>
              <a:t>por outro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do sistema considerado; </a:t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Generalizac</a:t>
            </a:r>
            <a:r>
              <a:rPr lang="pt-BR" b="1" dirty="0" err="1"/>
              <a:t>̧ão</a:t>
            </a:r>
            <a:r>
              <a:rPr lang="pt-BR" b="1" dirty="0"/>
              <a:t> </a:t>
            </a:r>
            <a:r>
              <a:rPr lang="pt-BR" dirty="0"/>
              <a:t>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</a:t>
            </a:r>
            <a:r>
              <a:rPr lang="pt-BR" u="sng" dirty="0"/>
              <a:t>complexidades </a:t>
            </a:r>
            <a:r>
              <a:rPr lang="pt-BR" u="sng" dirty="0" smtClean="0"/>
              <a:t>complementares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err="1" smtClean="0"/>
              <a:t>Imposic</a:t>
            </a:r>
            <a:r>
              <a:rPr lang="pt-BR" dirty="0" err="1"/>
              <a:t>̧ão</a:t>
            </a:r>
            <a:r>
              <a:rPr lang="pt-BR" dirty="0"/>
              <a:t> de se processar 𝑛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utilizando 𝑚 recursos </a:t>
            </a:r>
            <a:r>
              <a:rPr lang="pt-BR" dirty="0" smtClean="0"/>
              <a:t>produtivos; 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/>
              <a:t>recurso </a:t>
            </a:r>
            <a:r>
              <a:rPr lang="pt-BR" dirty="0"/>
              <a:t>está contido em um </a:t>
            </a:r>
            <a:r>
              <a:rPr lang="pt-BR" u="sng" dirty="0"/>
              <a:t>conjunto de recursos 𝑀</a:t>
            </a:r>
            <a:r>
              <a:rPr lang="pt-BR" dirty="0"/>
              <a:t> que processa este determinado </a:t>
            </a:r>
            <a:r>
              <a:rPr lang="pt-BR" i="1" dirty="0" err="1" smtClean="0"/>
              <a:t>job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pPr lvl="1"/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Quando submetido à programação, um </a:t>
            </a:r>
            <a:r>
              <a:rPr lang="pt-BR" i="1" dirty="0" err="1" smtClean="0"/>
              <a:t>job</a:t>
            </a:r>
            <a:r>
              <a:rPr lang="pt-BR" dirty="0" smtClean="0"/>
              <a:t> </a:t>
            </a:r>
            <a:r>
              <a:rPr lang="pt-BR" dirty="0"/>
              <a:t>pode optar por um recurso produtivo </a:t>
            </a:r>
            <a:r>
              <a:rPr lang="pt-BR" b="1" dirty="0">
                <a:solidFill>
                  <a:schemeClr val="accent6"/>
                </a:solidFill>
              </a:rPr>
              <a:t>dentre todos os </a:t>
            </a:r>
            <a:r>
              <a:rPr lang="pt-BR" b="1" dirty="0" err="1">
                <a:solidFill>
                  <a:schemeClr val="accent6"/>
                </a:solidFill>
              </a:rPr>
              <a:t>disponíveis</a:t>
            </a:r>
            <a:r>
              <a:rPr lang="pt-BR" dirty="0"/>
              <a:t> em seu </a:t>
            </a:r>
            <a:r>
              <a:rPr lang="pt-BR" u="sng" dirty="0"/>
              <a:t>conjunto de </a:t>
            </a:r>
            <a:r>
              <a:rPr lang="pt-BR" u="sng" dirty="0" err="1"/>
              <a:t>opções</a:t>
            </a:r>
            <a:r>
              <a:rPr lang="pt-BR" dirty="0"/>
              <a:t>, respeitando as </a:t>
            </a:r>
            <a:r>
              <a:rPr lang="pt-BR" dirty="0" err="1"/>
              <a:t>condições</a:t>
            </a:r>
            <a:r>
              <a:rPr lang="pt-BR" dirty="0"/>
              <a:t> atuais do </a:t>
            </a:r>
            <a:r>
              <a:rPr lang="pt-BR" dirty="0" smtClean="0"/>
              <a:t>recurso;</a:t>
            </a:r>
          </a:p>
          <a:p>
            <a:pPr lvl="1"/>
            <a:r>
              <a:rPr lang="pt-BR" dirty="0" smtClean="0"/>
              <a:t>Este </a:t>
            </a:r>
            <a:r>
              <a:rPr lang="pt-BR" dirty="0" err="1"/>
              <a:t>cenário</a:t>
            </a:r>
            <a:r>
              <a:rPr lang="pt-BR" dirty="0"/>
              <a:t> aumenta </a:t>
            </a:r>
            <a:r>
              <a:rPr lang="pt-BR" u="sng" dirty="0"/>
              <a:t>significativamente</a:t>
            </a:r>
            <a:r>
              <a:rPr lang="pt-BR" dirty="0"/>
              <a:t> o </a:t>
            </a:r>
            <a:r>
              <a:rPr lang="pt-BR" b="1" dirty="0" err="1"/>
              <a:t>número</a:t>
            </a:r>
            <a:r>
              <a:rPr lang="pt-BR" b="1" dirty="0"/>
              <a:t> de </a:t>
            </a:r>
            <a:r>
              <a:rPr lang="pt-BR" b="1" dirty="0" err="1"/>
              <a:t>soluções</a:t>
            </a:r>
            <a:r>
              <a:rPr lang="pt-BR" b="1" dirty="0"/>
              <a:t> </a:t>
            </a:r>
            <a:r>
              <a:rPr lang="pt-BR" b="1" dirty="0" err="1"/>
              <a:t>factíveis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4407</Words>
  <Application>Microsoft Office PowerPoint</Application>
  <PresentationFormat>Apresentação na tela (4:3)</PresentationFormat>
  <Paragraphs>1153</Paragraphs>
  <Slides>69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0" baseType="lpstr">
      <vt:lpstr>Tema do Office</vt:lpstr>
      <vt:lpstr>ALGORITMO PARTICLE SWARM OPTMIZATION PARA RESOLUÇÃO DO PROBLEMA DA PROGRAMAÇÃO DA PODUÇÃO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Cavalca</cp:lastModifiedBy>
  <cp:revision>420</cp:revision>
  <dcterms:created xsi:type="dcterms:W3CDTF">2016-11-22T17:28:03Z</dcterms:created>
  <dcterms:modified xsi:type="dcterms:W3CDTF">2016-11-29T18:55:34Z</dcterms:modified>
</cp:coreProperties>
</file>